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89" r:id="rId3"/>
    <p:sldMasterId id="2147483672" r:id="rId4"/>
  </p:sldMasterIdLst>
  <p:notesMasterIdLst>
    <p:notesMasterId r:id="rId20"/>
  </p:notesMasterIdLst>
  <p:sldIdLst>
    <p:sldId id="304" r:id="rId5"/>
    <p:sldId id="294" r:id="rId6"/>
    <p:sldId id="295" r:id="rId7"/>
    <p:sldId id="297" r:id="rId8"/>
    <p:sldId id="296" r:id="rId9"/>
    <p:sldId id="298" r:id="rId10"/>
    <p:sldId id="299" r:id="rId11"/>
    <p:sldId id="303" r:id="rId12"/>
    <p:sldId id="291" r:id="rId13"/>
    <p:sldId id="293" r:id="rId14"/>
    <p:sldId id="292" r:id="rId15"/>
    <p:sldId id="302" r:id="rId16"/>
    <p:sldId id="307" r:id="rId17"/>
    <p:sldId id="305" r:id="rId18"/>
    <p:sldId id="306" r:id="rId1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2634D-5C19-E112-213C-68BD8857D410}" v="48" dt="2023-01-20T06:23:52.769"/>
    <p1510:client id="{A31988DC-C403-F856-5982-8B98087F92EF}" v="245" dt="2022-12-07T10:48:43.215"/>
    <p1510:client id="{B21B343B-6254-0EC7-4869-484126614ECF}" v="130" dt="2022-12-08T06:42:44.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86" autoAdjust="0"/>
  </p:normalViewPr>
  <p:slideViewPr>
    <p:cSldViewPr snapToGrid="0">
      <p:cViewPr varScale="1">
        <p:scale>
          <a:sx n="71" d="100"/>
          <a:sy n="71" d="100"/>
        </p:scale>
        <p:origin x="20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sh Hudani" userId="S::danish.hudani@astera.com::a38c985c-bb2f-4de3-bfe2-27e22c4c275a" providerId="AD" clId="Web-{2592634D-5C19-E112-213C-68BD8857D410}"/>
    <pc:docChg chg="addSld modSld">
      <pc:chgData name="Danish Hudani" userId="S::danish.hudani@astera.com::a38c985c-bb2f-4de3-bfe2-27e22c4c275a" providerId="AD" clId="Web-{2592634D-5C19-E112-213C-68BD8857D410}" dt="2023-01-20T06:23:52.769" v="33"/>
      <pc:docMkLst>
        <pc:docMk/>
      </pc:docMkLst>
      <pc:sldChg chg="addSp delSp modSp add replId">
        <pc:chgData name="Danish Hudani" userId="S::danish.hudani@astera.com::a38c985c-bb2f-4de3-bfe2-27e22c4c275a" providerId="AD" clId="Web-{2592634D-5C19-E112-213C-68BD8857D410}" dt="2023-01-20T06:23:52.769" v="33"/>
        <pc:sldMkLst>
          <pc:docMk/>
          <pc:sldMk cId="2392519820" sldId="307"/>
        </pc:sldMkLst>
        <pc:spChg chg="del">
          <ac:chgData name="Danish Hudani" userId="S::danish.hudani@astera.com::a38c985c-bb2f-4de3-bfe2-27e22c4c275a" providerId="AD" clId="Web-{2592634D-5C19-E112-213C-68BD8857D410}" dt="2023-01-20T06:21:58.844" v="4"/>
          <ac:spMkLst>
            <pc:docMk/>
            <pc:sldMk cId="2392519820" sldId="307"/>
            <ac:spMk id="18" creationId="{6230719D-4F44-BA79-4DC4-4459B3E27C90}"/>
          </ac:spMkLst>
        </pc:spChg>
        <pc:spChg chg="del">
          <ac:chgData name="Danish Hudani" userId="S::danish.hudani@astera.com::a38c985c-bb2f-4de3-bfe2-27e22c4c275a" providerId="AD" clId="Web-{2592634D-5C19-E112-213C-68BD8857D410}" dt="2023-01-20T06:21:58.844" v="3"/>
          <ac:spMkLst>
            <pc:docMk/>
            <pc:sldMk cId="2392519820" sldId="307"/>
            <ac:spMk id="24" creationId="{7100E85C-295E-65AE-E499-102CC974118B}"/>
          </ac:spMkLst>
        </pc:spChg>
        <pc:spChg chg="add mod">
          <ac:chgData name="Danish Hudani" userId="S::danish.hudani@astera.com::a38c985c-bb2f-4de3-bfe2-27e22c4c275a" providerId="AD" clId="Web-{2592634D-5C19-E112-213C-68BD8857D410}" dt="2023-01-20T06:23:52.769" v="33"/>
          <ac:spMkLst>
            <pc:docMk/>
            <pc:sldMk cId="2392519820" sldId="307"/>
            <ac:spMk id="45" creationId="{A142B7AB-62B6-DD32-0B1C-EB1143830148}"/>
          </ac:spMkLst>
        </pc:spChg>
        <pc:picChg chg="add mod">
          <ac:chgData name="Danish Hudani" userId="S::danish.hudani@astera.com::a38c985c-bb2f-4de3-bfe2-27e22c4c275a" providerId="AD" clId="Web-{2592634D-5C19-E112-213C-68BD8857D410}" dt="2023-01-20T06:23:29.988" v="28" actId="1076"/>
          <ac:picMkLst>
            <pc:docMk/>
            <pc:sldMk cId="2392519820" sldId="307"/>
            <ac:picMk id="16" creationId="{430FD4A4-5B2E-989D-82F2-492F9D09D43D}"/>
          </ac:picMkLst>
        </pc:picChg>
        <pc:picChg chg="del">
          <ac:chgData name="Danish Hudani" userId="S::danish.hudani@astera.com::a38c985c-bb2f-4de3-bfe2-27e22c4c275a" providerId="AD" clId="Web-{2592634D-5C19-E112-213C-68BD8857D410}" dt="2023-01-20T06:21:58.844" v="2"/>
          <ac:picMkLst>
            <pc:docMk/>
            <pc:sldMk cId="2392519820" sldId="307"/>
            <ac:picMk id="37" creationId="{16C54A05-6DAC-F925-2EC7-0B0E9352EC21}"/>
          </ac:picMkLst>
        </pc:picChg>
        <pc:picChg chg="del">
          <ac:chgData name="Danish Hudani" userId="S::danish.hudani@astera.com::a38c985c-bb2f-4de3-bfe2-27e22c4c275a" providerId="AD" clId="Web-{2592634D-5C19-E112-213C-68BD8857D410}" dt="2023-01-20T06:21:58.844" v="1"/>
          <ac:picMkLst>
            <pc:docMk/>
            <pc:sldMk cId="2392519820" sldId="307"/>
            <ac:picMk id="50" creationId="{C7EFA806-9FD6-DF24-52DF-4066CFB2B9B5}"/>
          </ac:picMkLst>
        </pc:picChg>
      </pc:sldChg>
    </pc:docChg>
  </pc:docChgLst>
  <pc:docChgLst>
    <pc:chgData name="Danish Hudani" userId="S::danish.hudani@astera.com::a38c985c-bb2f-4de3-bfe2-27e22c4c275a" providerId="AD" clId="Web-{A31988DC-C403-F856-5982-8B98087F92EF}"/>
    <pc:docChg chg="addSld modSld sldOrd">
      <pc:chgData name="Danish Hudani" userId="S::danish.hudani@astera.com::a38c985c-bb2f-4de3-bfe2-27e22c4c275a" providerId="AD" clId="Web-{A31988DC-C403-F856-5982-8B98087F92EF}" dt="2022-12-07T10:48:41.136" v="169"/>
      <pc:docMkLst>
        <pc:docMk/>
      </pc:docMkLst>
      <pc:sldChg chg="modSp">
        <pc:chgData name="Danish Hudani" userId="S::danish.hudani@astera.com::a38c985c-bb2f-4de3-bfe2-27e22c4c275a" providerId="AD" clId="Web-{A31988DC-C403-F856-5982-8B98087F92EF}" dt="2022-12-07T10:35:54.581" v="0" actId="1076"/>
        <pc:sldMkLst>
          <pc:docMk/>
          <pc:sldMk cId="716708228" sldId="291"/>
        </pc:sldMkLst>
        <pc:spChg chg="mod">
          <ac:chgData name="Danish Hudani" userId="S::danish.hudani@astera.com::a38c985c-bb2f-4de3-bfe2-27e22c4c275a" providerId="AD" clId="Web-{A31988DC-C403-F856-5982-8B98087F92EF}" dt="2022-12-07T10:35:54.581" v="0" actId="1076"/>
          <ac:spMkLst>
            <pc:docMk/>
            <pc:sldMk cId="716708228" sldId="291"/>
            <ac:spMk id="3" creationId="{9AF06762-AAE7-AA62-C2D3-1EBD149B845E}"/>
          </ac:spMkLst>
        </pc:spChg>
      </pc:sldChg>
      <pc:sldChg chg="modNotes">
        <pc:chgData name="Danish Hudani" userId="S::danish.hudani@astera.com::a38c985c-bb2f-4de3-bfe2-27e22c4c275a" providerId="AD" clId="Web-{A31988DC-C403-F856-5982-8B98087F92EF}" dt="2022-12-07T10:48:41.136" v="169"/>
        <pc:sldMkLst>
          <pc:docMk/>
          <pc:sldMk cId="659844026" sldId="294"/>
        </pc:sldMkLst>
      </pc:sldChg>
      <pc:sldChg chg="ord">
        <pc:chgData name="Danish Hudani" userId="S::danish.hudani@astera.com::a38c985c-bb2f-4de3-bfe2-27e22c4c275a" providerId="AD" clId="Web-{A31988DC-C403-F856-5982-8B98087F92EF}" dt="2022-12-07T10:37:21.631" v="2"/>
        <pc:sldMkLst>
          <pc:docMk/>
          <pc:sldMk cId="1084006982" sldId="300"/>
        </pc:sldMkLst>
      </pc:sldChg>
      <pc:sldChg chg="addSp delSp modSp add replId delAnim">
        <pc:chgData name="Danish Hudani" userId="S::danish.hudani@astera.com::a38c985c-bb2f-4de3-bfe2-27e22c4c275a" providerId="AD" clId="Web-{A31988DC-C403-F856-5982-8B98087F92EF}" dt="2022-12-07T10:46:34.445" v="141" actId="1076"/>
        <pc:sldMkLst>
          <pc:docMk/>
          <pc:sldMk cId="721349533" sldId="302"/>
        </pc:sldMkLst>
        <pc:spChg chg="del">
          <ac:chgData name="Danish Hudani" userId="S::danish.hudani@astera.com::a38c985c-bb2f-4de3-bfe2-27e22c4c275a" providerId="AD" clId="Web-{A31988DC-C403-F856-5982-8B98087F92EF}" dt="2022-12-07T10:37:38.772" v="13"/>
          <ac:spMkLst>
            <pc:docMk/>
            <pc:sldMk cId="721349533" sldId="302"/>
            <ac:spMk id="5" creationId="{9888EE79-7C0E-CC59-8751-0EAC7CA78046}"/>
          </ac:spMkLst>
        </pc:spChg>
        <pc:spChg chg="del">
          <ac:chgData name="Danish Hudani" userId="S::danish.hudani@astera.com::a38c985c-bb2f-4de3-bfe2-27e22c4c275a" providerId="AD" clId="Web-{A31988DC-C403-F856-5982-8B98087F92EF}" dt="2022-12-07T10:37:38.772" v="12"/>
          <ac:spMkLst>
            <pc:docMk/>
            <pc:sldMk cId="721349533" sldId="302"/>
            <ac:spMk id="8" creationId="{8061C937-7E7D-621D-2E2A-15CC5EA15754}"/>
          </ac:spMkLst>
        </pc:spChg>
        <pc:spChg chg="del">
          <ac:chgData name="Danish Hudani" userId="S::danish.hudani@astera.com::a38c985c-bb2f-4de3-bfe2-27e22c4c275a" providerId="AD" clId="Web-{A31988DC-C403-F856-5982-8B98087F92EF}" dt="2022-12-07T10:37:38.756" v="9"/>
          <ac:spMkLst>
            <pc:docMk/>
            <pc:sldMk cId="721349533" sldId="302"/>
            <ac:spMk id="14" creationId="{9A5C0B63-B085-7F48-21B1-F6E81D904AFA}"/>
          </ac:spMkLst>
        </pc:spChg>
        <pc:spChg chg="mod">
          <ac:chgData name="Danish Hudani" userId="S::danish.hudani@astera.com::a38c985c-bb2f-4de3-bfe2-27e22c4c275a" providerId="AD" clId="Web-{A31988DC-C403-F856-5982-8B98087F92EF}" dt="2022-12-07T10:37:28.272" v="8" actId="20577"/>
          <ac:spMkLst>
            <pc:docMk/>
            <pc:sldMk cId="721349533" sldId="302"/>
            <ac:spMk id="18" creationId="{6230719D-4F44-BA79-4DC4-4459B3E27C90}"/>
          </ac:spMkLst>
        </pc:spChg>
        <pc:spChg chg="add mod">
          <ac:chgData name="Danish Hudani" userId="S::danish.hudani@astera.com::a38c985c-bb2f-4de3-bfe2-27e22c4c275a" providerId="AD" clId="Web-{A31988DC-C403-F856-5982-8B98087F92EF}" dt="2022-12-07T10:46:06.272" v="139"/>
          <ac:spMkLst>
            <pc:docMk/>
            <pc:sldMk cId="721349533" sldId="302"/>
            <ac:spMk id="24" creationId="{7100E85C-295E-65AE-E499-102CC974118B}"/>
          </ac:spMkLst>
        </pc:spChg>
        <pc:picChg chg="del">
          <ac:chgData name="Danish Hudani" userId="S::danish.hudani@astera.com::a38c985c-bb2f-4de3-bfe2-27e22c4c275a" providerId="AD" clId="Web-{A31988DC-C403-F856-5982-8B98087F92EF}" dt="2022-12-07T10:37:38.772" v="14"/>
          <ac:picMkLst>
            <pc:docMk/>
            <pc:sldMk cId="721349533" sldId="302"/>
            <ac:picMk id="3" creationId="{BEF9586B-8650-B95E-D56B-BC1571BA1B33}"/>
          </ac:picMkLst>
        </pc:picChg>
        <pc:picChg chg="mod">
          <ac:chgData name="Danish Hudani" userId="S::danish.hudani@astera.com::a38c985c-bb2f-4de3-bfe2-27e22c4c275a" providerId="AD" clId="Web-{A31988DC-C403-F856-5982-8B98087F92EF}" dt="2022-12-07T10:41:09.029" v="36" actId="1076"/>
          <ac:picMkLst>
            <pc:docMk/>
            <pc:sldMk cId="721349533" sldId="302"/>
            <ac:picMk id="7" creationId="{84FA538C-5CEE-45B5-986C-E1120E918D37}"/>
          </ac:picMkLst>
        </pc:picChg>
        <pc:picChg chg="del">
          <ac:chgData name="Danish Hudani" userId="S::danish.hudani@astera.com::a38c985c-bb2f-4de3-bfe2-27e22c4c275a" providerId="AD" clId="Web-{A31988DC-C403-F856-5982-8B98087F92EF}" dt="2022-12-07T10:37:38.772" v="11"/>
          <ac:picMkLst>
            <pc:docMk/>
            <pc:sldMk cId="721349533" sldId="302"/>
            <ac:picMk id="10" creationId="{2EEABABB-D9F2-3379-969D-3A13BB0ADC9A}"/>
          </ac:picMkLst>
        </pc:picChg>
        <pc:picChg chg="del">
          <ac:chgData name="Danish Hudani" userId="S::danish.hudani@astera.com::a38c985c-bb2f-4de3-bfe2-27e22c4c275a" providerId="AD" clId="Web-{A31988DC-C403-F856-5982-8B98087F92EF}" dt="2022-12-07T10:37:38.772" v="10"/>
          <ac:picMkLst>
            <pc:docMk/>
            <pc:sldMk cId="721349533" sldId="302"/>
            <ac:picMk id="12" creationId="{4FB12DB3-5C9E-96D5-82DA-C680289A58C9}"/>
          </ac:picMkLst>
        </pc:picChg>
        <pc:picChg chg="add mod">
          <ac:chgData name="Danish Hudani" userId="S::danish.hudani@astera.com::a38c985c-bb2f-4de3-bfe2-27e22c4c275a" providerId="AD" clId="Web-{A31988DC-C403-F856-5982-8B98087F92EF}" dt="2022-12-07T10:46:33.086" v="140" actId="1076"/>
          <ac:picMkLst>
            <pc:docMk/>
            <pc:sldMk cId="721349533" sldId="302"/>
            <ac:picMk id="37" creationId="{16C54A05-6DAC-F925-2EC7-0B0E9352EC21}"/>
          </ac:picMkLst>
        </pc:picChg>
        <pc:picChg chg="add mod">
          <ac:chgData name="Danish Hudani" userId="S::danish.hudani@astera.com::a38c985c-bb2f-4de3-bfe2-27e22c4c275a" providerId="AD" clId="Web-{A31988DC-C403-F856-5982-8B98087F92EF}" dt="2022-12-07T10:46:34.445" v="141" actId="1076"/>
          <ac:picMkLst>
            <pc:docMk/>
            <pc:sldMk cId="721349533" sldId="302"/>
            <ac:picMk id="50" creationId="{C7EFA806-9FD6-DF24-52DF-4066CFB2B9B5}"/>
          </ac:picMkLst>
        </pc:picChg>
      </pc:sldChg>
    </pc:docChg>
  </pc:docChgLst>
  <pc:docChgLst>
    <pc:chgData name="Danish Hudani" userId="S::danish.hudani@astera.com::a38c985c-bb2f-4de3-bfe2-27e22c4c275a" providerId="AD" clId="Web-{B21B343B-6254-0EC7-4869-484126614ECF}"/>
    <pc:docChg chg="addSld delSld modSld sldOrd addMainMaster modMainMaster">
      <pc:chgData name="Danish Hudani" userId="S::danish.hudani@astera.com::a38c985c-bb2f-4de3-bfe2-27e22c4c275a" providerId="AD" clId="Web-{B21B343B-6254-0EC7-4869-484126614ECF}" dt="2022-12-08T06:42:44.048" v="72"/>
      <pc:docMkLst>
        <pc:docMk/>
      </pc:docMkLst>
      <pc:sldChg chg="del">
        <pc:chgData name="Danish Hudani" userId="S::danish.hudani@astera.com::a38c985c-bb2f-4de3-bfe2-27e22c4c275a" providerId="AD" clId="Web-{B21B343B-6254-0EC7-4869-484126614ECF}" dt="2022-12-08T05:45:56.998" v="2"/>
        <pc:sldMkLst>
          <pc:docMk/>
          <pc:sldMk cId="466751182" sldId="274"/>
        </pc:sldMkLst>
      </pc:sldChg>
      <pc:sldChg chg="ord">
        <pc:chgData name="Danish Hudani" userId="S::danish.hudani@astera.com::a38c985c-bb2f-4de3-bfe2-27e22c4c275a" providerId="AD" clId="Web-{B21B343B-6254-0EC7-4869-484126614ECF}" dt="2022-12-08T05:46:07.545" v="5"/>
        <pc:sldMkLst>
          <pc:docMk/>
          <pc:sldMk cId="716708228" sldId="291"/>
        </pc:sldMkLst>
      </pc:sldChg>
      <pc:sldChg chg="ord">
        <pc:chgData name="Danish Hudani" userId="S::danish.hudani@astera.com::a38c985c-bb2f-4de3-bfe2-27e22c4c275a" providerId="AD" clId="Web-{B21B343B-6254-0EC7-4869-484126614ECF}" dt="2022-12-08T05:46:07.529" v="4"/>
        <pc:sldMkLst>
          <pc:docMk/>
          <pc:sldMk cId="3134786286" sldId="292"/>
        </pc:sldMkLst>
      </pc:sldChg>
      <pc:sldChg chg="ord">
        <pc:chgData name="Danish Hudani" userId="S::danish.hudani@astera.com::a38c985c-bb2f-4de3-bfe2-27e22c4c275a" providerId="AD" clId="Web-{B21B343B-6254-0EC7-4869-484126614ECF}" dt="2022-12-08T06:42:44.048" v="72"/>
        <pc:sldMkLst>
          <pc:docMk/>
          <pc:sldMk cId="1491054658" sldId="293"/>
        </pc:sldMkLst>
      </pc:sldChg>
      <pc:sldChg chg="del">
        <pc:chgData name="Danish Hudani" userId="S::danish.hudani@astera.com::a38c985c-bb2f-4de3-bfe2-27e22c4c275a" providerId="AD" clId="Web-{B21B343B-6254-0EC7-4869-484126614ECF}" dt="2022-12-08T05:49:44.520" v="27"/>
        <pc:sldMkLst>
          <pc:docMk/>
          <pc:sldMk cId="1084006982" sldId="300"/>
        </pc:sldMkLst>
      </pc:sldChg>
      <pc:sldChg chg="del">
        <pc:chgData name="Danish Hudani" userId="S::danish.hudani@astera.com::a38c985c-bb2f-4de3-bfe2-27e22c4c275a" providerId="AD" clId="Web-{B21B343B-6254-0EC7-4869-484126614ECF}" dt="2022-12-08T05:49:44.520" v="26"/>
        <pc:sldMkLst>
          <pc:docMk/>
          <pc:sldMk cId="1746589366" sldId="301"/>
        </pc:sldMkLst>
      </pc:sldChg>
      <pc:sldChg chg="modSp modNotes">
        <pc:chgData name="Danish Hudani" userId="S::danish.hudani@astera.com::a38c985c-bb2f-4de3-bfe2-27e22c4c275a" providerId="AD" clId="Web-{B21B343B-6254-0EC7-4869-484126614ECF}" dt="2022-12-08T05:49:34.973" v="25" actId="20577"/>
        <pc:sldMkLst>
          <pc:docMk/>
          <pc:sldMk cId="721349533" sldId="302"/>
        </pc:sldMkLst>
        <pc:spChg chg="mod">
          <ac:chgData name="Danish Hudani" userId="S::danish.hudani@astera.com::a38c985c-bb2f-4de3-bfe2-27e22c4c275a" providerId="AD" clId="Web-{B21B343B-6254-0EC7-4869-484126614ECF}" dt="2022-12-08T05:49:34.973" v="25" actId="20577"/>
          <ac:spMkLst>
            <pc:docMk/>
            <pc:sldMk cId="721349533" sldId="302"/>
            <ac:spMk id="24" creationId="{7100E85C-295E-65AE-E499-102CC974118B}"/>
          </ac:spMkLst>
        </pc:spChg>
      </pc:sldChg>
      <pc:sldChg chg="add ord">
        <pc:chgData name="Danish Hudani" userId="S::danish.hudani@astera.com::a38c985c-bb2f-4de3-bfe2-27e22c4c275a" providerId="AD" clId="Web-{B21B343B-6254-0EC7-4869-484126614ECF}" dt="2022-12-08T05:46:07.545" v="6"/>
        <pc:sldMkLst>
          <pc:docMk/>
          <pc:sldMk cId="2481367634" sldId="303"/>
        </pc:sldMkLst>
      </pc:sldChg>
      <pc:sldChg chg="add ord modNotes">
        <pc:chgData name="Danish Hudani" userId="S::danish.hudani@astera.com::a38c985c-bb2f-4de3-bfe2-27e22c4c275a" providerId="AD" clId="Web-{B21B343B-6254-0EC7-4869-484126614ECF}" dt="2022-12-08T05:46:29.983" v="9"/>
        <pc:sldMkLst>
          <pc:docMk/>
          <pc:sldMk cId="637324793" sldId="304"/>
        </pc:sldMkLst>
      </pc:sldChg>
      <pc:sldChg chg="delSp modSp add replId">
        <pc:chgData name="Danish Hudani" userId="S::danish.hudani@astera.com::a38c985c-bb2f-4de3-bfe2-27e22c4c275a" providerId="AD" clId="Web-{B21B343B-6254-0EC7-4869-484126614ECF}" dt="2022-12-08T05:50:50.428" v="70" actId="20577"/>
        <pc:sldMkLst>
          <pc:docMk/>
          <pc:sldMk cId="1086780631" sldId="305"/>
        </pc:sldMkLst>
        <pc:spChg chg="mod">
          <ac:chgData name="Danish Hudani" userId="S::danish.hudani@astera.com::a38c985c-bb2f-4de3-bfe2-27e22c4c275a" providerId="AD" clId="Web-{B21B343B-6254-0EC7-4869-484126614ECF}" dt="2022-12-08T05:50:50.428" v="70" actId="20577"/>
          <ac:spMkLst>
            <pc:docMk/>
            <pc:sldMk cId="1086780631" sldId="305"/>
            <ac:spMk id="18" creationId="{6230719D-4F44-BA79-4DC4-4459B3E27C90}"/>
          </ac:spMkLst>
        </pc:spChg>
        <pc:spChg chg="del">
          <ac:chgData name="Danish Hudani" userId="S::danish.hudani@astera.com::a38c985c-bb2f-4de3-bfe2-27e22c4c275a" providerId="AD" clId="Web-{B21B343B-6254-0EC7-4869-484126614ECF}" dt="2022-12-08T05:50:21.490" v="64"/>
          <ac:spMkLst>
            <pc:docMk/>
            <pc:sldMk cId="1086780631" sldId="305"/>
            <ac:spMk id="24" creationId="{7100E85C-295E-65AE-E499-102CC974118B}"/>
          </ac:spMkLst>
        </pc:spChg>
        <pc:picChg chg="del">
          <ac:chgData name="Danish Hudani" userId="S::danish.hudani@astera.com::a38c985c-bb2f-4de3-bfe2-27e22c4c275a" providerId="AD" clId="Web-{B21B343B-6254-0EC7-4869-484126614ECF}" dt="2022-12-08T05:50:22.615" v="65"/>
          <ac:picMkLst>
            <pc:docMk/>
            <pc:sldMk cId="1086780631" sldId="305"/>
            <ac:picMk id="37" creationId="{16C54A05-6DAC-F925-2EC7-0B0E9352EC21}"/>
          </ac:picMkLst>
        </pc:picChg>
        <pc:picChg chg="del">
          <ac:chgData name="Danish Hudani" userId="S::danish.hudani@astera.com::a38c985c-bb2f-4de3-bfe2-27e22c4c275a" providerId="AD" clId="Web-{B21B343B-6254-0EC7-4869-484126614ECF}" dt="2022-12-08T05:50:22.928" v="66"/>
          <ac:picMkLst>
            <pc:docMk/>
            <pc:sldMk cId="1086780631" sldId="305"/>
            <ac:picMk id="50" creationId="{C7EFA806-9FD6-DF24-52DF-4066CFB2B9B5}"/>
          </ac:picMkLst>
        </pc:picChg>
      </pc:sldChg>
      <pc:sldChg chg="add">
        <pc:chgData name="Danish Hudani" userId="S::danish.hudani@astera.com::a38c985c-bb2f-4de3-bfe2-27e22c4c275a" providerId="AD" clId="Web-{B21B343B-6254-0EC7-4869-484126614ECF}" dt="2022-12-08T05:51:06.773" v="71"/>
        <pc:sldMkLst>
          <pc:docMk/>
          <pc:sldMk cId="3433161078" sldId="306"/>
        </pc:sldMkLst>
      </pc:sldChg>
      <pc:sldMasterChg chg="add addSldLayout">
        <pc:chgData name="Danish Hudani" userId="S::danish.hudani@astera.com::a38c985c-bb2f-4de3-bfe2-27e22c4c275a" providerId="AD" clId="Web-{B21B343B-6254-0EC7-4869-484126614ECF}" dt="2022-12-08T05:45:46.232" v="0"/>
        <pc:sldMasterMkLst>
          <pc:docMk/>
          <pc:sldMasterMk cId="271087477" sldId="2147483648"/>
        </pc:sldMasterMkLst>
        <pc:sldLayoutChg chg="add">
          <pc:chgData name="Danish Hudani" userId="S::danish.hudani@astera.com::a38c985c-bb2f-4de3-bfe2-27e22c4c275a" providerId="AD" clId="Web-{B21B343B-6254-0EC7-4869-484126614ECF}" dt="2022-12-08T05:45:46.232" v="0"/>
          <pc:sldLayoutMkLst>
            <pc:docMk/>
            <pc:sldMasterMk cId="271087477" sldId="2147483648"/>
            <pc:sldLayoutMk cId="1495391725" sldId="2147483650"/>
          </pc:sldLayoutMkLst>
        </pc:sldLayoutChg>
      </pc:sldMasterChg>
      <pc:sldMasterChg chg="replId modSldLayout">
        <pc:chgData name="Danish Hudani" userId="S::danish.hudani@astera.com::a38c985c-bb2f-4de3-bfe2-27e22c4c275a" providerId="AD" clId="Web-{B21B343B-6254-0EC7-4869-484126614ECF}" dt="2022-12-08T05:46:22.280" v="7"/>
        <pc:sldMasterMkLst>
          <pc:docMk/>
          <pc:sldMasterMk cId="3098660565" sldId="2147483660"/>
        </pc:sldMasterMkLst>
        <pc:sldLayoutChg chg="replId">
          <pc:chgData name="Danish Hudani" userId="S::danish.hudani@astera.com::a38c985c-bb2f-4de3-bfe2-27e22c4c275a" providerId="AD" clId="Web-{B21B343B-6254-0EC7-4869-484126614ECF}" dt="2022-12-08T05:45:46.232" v="0"/>
          <pc:sldLayoutMkLst>
            <pc:docMk/>
            <pc:sldMasterMk cId="3098660565" sldId="2147483660"/>
            <pc:sldLayoutMk cId="2419708989" sldId="2147483661"/>
          </pc:sldLayoutMkLst>
        </pc:sldLayoutChg>
        <pc:sldLayoutChg chg="replId">
          <pc:chgData name="Danish Hudani" userId="S::danish.hudani@astera.com::a38c985c-bb2f-4de3-bfe2-27e22c4c275a" providerId="AD" clId="Web-{B21B343B-6254-0EC7-4869-484126614ECF}" dt="2022-12-08T05:46:22.280" v="7"/>
          <pc:sldLayoutMkLst>
            <pc:docMk/>
            <pc:sldMasterMk cId="3098660565" sldId="2147483660"/>
            <pc:sldLayoutMk cId="4219928437" sldId="2147483699"/>
          </pc:sldLayoutMkLst>
        </pc:sldLayoutChg>
        <pc:sldLayoutChg chg="replId">
          <pc:chgData name="Danish Hudani" userId="S::danish.hudani@astera.com::a38c985c-bb2f-4de3-bfe2-27e22c4c275a" providerId="AD" clId="Web-{B21B343B-6254-0EC7-4869-484126614ECF}" dt="2022-12-08T05:46:22.280" v="7"/>
          <pc:sldLayoutMkLst>
            <pc:docMk/>
            <pc:sldMasterMk cId="3098660565" sldId="2147483660"/>
            <pc:sldLayoutMk cId="2361878647" sldId="2147483700"/>
          </pc:sldLayoutMkLst>
        </pc:sldLayoutChg>
      </pc:sldMasterChg>
      <pc:sldMasterChg chg="add addSldLayout">
        <pc:chgData name="Danish Hudani" userId="S::danish.hudani@astera.com::a38c985c-bb2f-4de3-bfe2-27e22c4c275a" providerId="AD" clId="Web-{B21B343B-6254-0EC7-4869-484126614ECF}" dt="2022-12-08T05:51:06.773" v="71"/>
        <pc:sldMasterMkLst>
          <pc:docMk/>
          <pc:sldMasterMk cId="1407192667" sldId="2147483672"/>
        </pc:sldMasterMkLst>
        <pc:sldLayoutChg chg="add">
          <pc:chgData name="Danish Hudani" userId="S::danish.hudani@astera.com::a38c985c-bb2f-4de3-bfe2-27e22c4c275a" providerId="AD" clId="Web-{B21B343B-6254-0EC7-4869-484126614ECF}" dt="2022-12-08T05:51:06.773" v="71"/>
          <pc:sldLayoutMkLst>
            <pc:docMk/>
            <pc:sldMasterMk cId="1407192667" sldId="2147483672"/>
            <pc:sldLayoutMk cId="825539712" sldId="2147483674"/>
          </pc:sldLayoutMkLst>
        </pc:sldLayoutChg>
      </pc:sldMasterChg>
      <pc:sldMasterChg chg="add addSldLayout">
        <pc:chgData name="Danish Hudani" userId="S::danish.hudani@astera.com::a38c985c-bb2f-4de3-bfe2-27e22c4c275a" providerId="AD" clId="Web-{B21B343B-6254-0EC7-4869-484126614ECF}" dt="2022-12-08T05:46:22.280" v="7"/>
        <pc:sldMasterMkLst>
          <pc:docMk/>
          <pc:sldMasterMk cId="1573999695" sldId="2147483689"/>
        </pc:sldMasterMkLst>
        <pc:sldLayoutChg chg="add">
          <pc:chgData name="Danish Hudani" userId="S::danish.hudani@astera.com::a38c985c-bb2f-4de3-bfe2-27e22c4c275a" providerId="AD" clId="Web-{B21B343B-6254-0EC7-4869-484126614ECF}" dt="2022-12-08T05:46:22.280" v="7"/>
          <pc:sldLayoutMkLst>
            <pc:docMk/>
            <pc:sldMasterMk cId="1573999695" sldId="2147483689"/>
            <pc:sldLayoutMk cId="2676572002" sldId="2147483649"/>
          </pc:sldLayoutMkLst>
        </pc:sldLayoutChg>
        <pc:sldLayoutChg chg="add">
          <pc:chgData name="Danish Hudani" userId="S::danish.hudani@astera.com::a38c985c-bb2f-4de3-bfe2-27e22c4c275a" providerId="AD" clId="Web-{B21B343B-6254-0EC7-4869-484126614ECF}" dt="2022-12-08T05:46:22.280" v="7"/>
          <pc:sldLayoutMkLst>
            <pc:docMk/>
            <pc:sldMasterMk cId="1573999695" sldId="2147483689"/>
            <pc:sldLayoutMk cId="4154849840" sldId="2147483655"/>
          </pc:sldLayoutMkLst>
        </pc:sldLayoutChg>
        <pc:sldLayoutChg chg="add">
          <pc:chgData name="Danish Hudani" userId="S::danish.hudani@astera.com::a38c985c-bb2f-4de3-bfe2-27e22c4c275a" providerId="AD" clId="Web-{B21B343B-6254-0EC7-4869-484126614ECF}" dt="2022-12-08T05:46:22.280" v="7"/>
          <pc:sldLayoutMkLst>
            <pc:docMk/>
            <pc:sldMasterMk cId="1573999695" sldId="2147483689"/>
            <pc:sldLayoutMk cId="2252667924" sldId="214748369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1C6D97-13CF-4CF3-8C53-992003F70EB3}" type="doc">
      <dgm:prSet loTypeId="urn:microsoft.com/office/officeart/2005/8/layout/hierarchy2" loCatId="hierarchy" qsTypeId="urn:microsoft.com/office/officeart/2005/8/quickstyle/simple1" qsCatId="simple" csTypeId="urn:microsoft.com/office/officeart/2005/8/colors/colorful2" csCatId="colorful" phldr="0"/>
      <dgm:spPr/>
      <dgm:t>
        <a:bodyPr/>
        <a:lstStyle/>
        <a:p>
          <a:endParaRPr lang="en-PK"/>
        </a:p>
      </dgm:t>
    </dgm:pt>
    <dgm:pt modelId="{246B3E43-2879-4751-9F1B-8C7F2647F662}">
      <dgm:prSet phldrT="[Text]" phldr="1"/>
      <dgm:spPr/>
      <dgm:t>
        <a:bodyPr/>
        <a:lstStyle/>
        <a:p>
          <a:endParaRPr lang="en-PK"/>
        </a:p>
      </dgm:t>
    </dgm:pt>
    <dgm:pt modelId="{823927F2-A357-446C-90B4-ED78186EF379}" type="parTrans" cxnId="{F3DEEC16-7906-438A-A0B7-C1378B2F7115}">
      <dgm:prSet/>
      <dgm:spPr/>
      <dgm:t>
        <a:bodyPr/>
        <a:lstStyle/>
        <a:p>
          <a:endParaRPr lang="en-PK"/>
        </a:p>
      </dgm:t>
    </dgm:pt>
    <dgm:pt modelId="{FF4FAF7D-47C3-4523-A328-A733E020D67A}" type="sibTrans" cxnId="{F3DEEC16-7906-438A-A0B7-C1378B2F7115}">
      <dgm:prSet/>
      <dgm:spPr/>
      <dgm:t>
        <a:bodyPr/>
        <a:lstStyle/>
        <a:p>
          <a:endParaRPr lang="en-PK"/>
        </a:p>
      </dgm:t>
    </dgm:pt>
    <dgm:pt modelId="{D415BF7A-8381-459F-8637-57700D8F4454}">
      <dgm:prSet phldrT="[Text]" phldr="1"/>
      <dgm:spPr/>
      <dgm:t>
        <a:bodyPr/>
        <a:lstStyle/>
        <a:p>
          <a:endParaRPr lang="en-PK"/>
        </a:p>
      </dgm:t>
    </dgm:pt>
    <dgm:pt modelId="{D097DDD1-7384-43C1-ADA3-2CBF0BD59BE8}" type="parTrans" cxnId="{0BFC792F-763D-4BCC-8580-308A37E8BA4D}">
      <dgm:prSet/>
      <dgm:spPr/>
      <dgm:t>
        <a:bodyPr/>
        <a:lstStyle/>
        <a:p>
          <a:endParaRPr lang="en-PK"/>
        </a:p>
      </dgm:t>
    </dgm:pt>
    <dgm:pt modelId="{25656284-AA87-4B1D-A098-D9D9425C1419}" type="sibTrans" cxnId="{0BFC792F-763D-4BCC-8580-308A37E8BA4D}">
      <dgm:prSet/>
      <dgm:spPr/>
      <dgm:t>
        <a:bodyPr/>
        <a:lstStyle/>
        <a:p>
          <a:endParaRPr lang="en-PK"/>
        </a:p>
      </dgm:t>
    </dgm:pt>
    <dgm:pt modelId="{53FE6E88-604E-467A-980F-A3A7F0BD92C8}">
      <dgm:prSet phldrT="[Text]" phldr="1"/>
      <dgm:spPr/>
      <dgm:t>
        <a:bodyPr/>
        <a:lstStyle/>
        <a:p>
          <a:endParaRPr lang="en-PK"/>
        </a:p>
      </dgm:t>
    </dgm:pt>
    <dgm:pt modelId="{69530B87-0697-466B-8090-5C6528742707}" type="parTrans" cxnId="{2993811B-7420-4FE0-8DBD-869CE00F6459}">
      <dgm:prSet/>
      <dgm:spPr/>
      <dgm:t>
        <a:bodyPr/>
        <a:lstStyle/>
        <a:p>
          <a:endParaRPr lang="en-PK"/>
        </a:p>
      </dgm:t>
    </dgm:pt>
    <dgm:pt modelId="{EEBB6391-64BF-4F3E-BAF4-D491BFAA1C05}" type="sibTrans" cxnId="{2993811B-7420-4FE0-8DBD-869CE00F6459}">
      <dgm:prSet/>
      <dgm:spPr/>
      <dgm:t>
        <a:bodyPr/>
        <a:lstStyle/>
        <a:p>
          <a:endParaRPr lang="en-PK"/>
        </a:p>
      </dgm:t>
    </dgm:pt>
    <dgm:pt modelId="{BD00081E-E54F-4DF9-B701-6717BD06B626}">
      <dgm:prSet phldrT="[Text]" phldr="1"/>
      <dgm:spPr/>
      <dgm:t>
        <a:bodyPr/>
        <a:lstStyle/>
        <a:p>
          <a:endParaRPr lang="en-PK"/>
        </a:p>
      </dgm:t>
    </dgm:pt>
    <dgm:pt modelId="{C2DF6FAD-7D13-4D66-84F6-97A02205A830}" type="parTrans" cxnId="{72EB713E-BEDF-45AB-9F21-55B153F9FF22}">
      <dgm:prSet/>
      <dgm:spPr/>
      <dgm:t>
        <a:bodyPr/>
        <a:lstStyle/>
        <a:p>
          <a:endParaRPr lang="en-PK"/>
        </a:p>
      </dgm:t>
    </dgm:pt>
    <dgm:pt modelId="{52A886B9-005E-4582-A3D1-D7C99EF6F1B0}" type="sibTrans" cxnId="{72EB713E-BEDF-45AB-9F21-55B153F9FF22}">
      <dgm:prSet/>
      <dgm:spPr/>
      <dgm:t>
        <a:bodyPr/>
        <a:lstStyle/>
        <a:p>
          <a:endParaRPr lang="en-PK"/>
        </a:p>
      </dgm:t>
    </dgm:pt>
    <dgm:pt modelId="{91F2F303-F21E-4CEA-AB95-B4708E523D17}">
      <dgm:prSet phldrT="[Text]" phldr="1"/>
      <dgm:spPr/>
      <dgm:t>
        <a:bodyPr/>
        <a:lstStyle/>
        <a:p>
          <a:endParaRPr lang="en-PK"/>
        </a:p>
      </dgm:t>
    </dgm:pt>
    <dgm:pt modelId="{2C12C16A-6AD5-482A-ADA3-99F299C4D6F8}" type="parTrans" cxnId="{AFD3864C-C6CE-4956-8733-646CF5F6086B}">
      <dgm:prSet/>
      <dgm:spPr/>
      <dgm:t>
        <a:bodyPr/>
        <a:lstStyle/>
        <a:p>
          <a:endParaRPr lang="en-PK"/>
        </a:p>
      </dgm:t>
    </dgm:pt>
    <dgm:pt modelId="{FCE2D87E-EE86-4287-BD48-9F2D038E3093}" type="sibTrans" cxnId="{AFD3864C-C6CE-4956-8733-646CF5F6086B}">
      <dgm:prSet/>
      <dgm:spPr/>
      <dgm:t>
        <a:bodyPr/>
        <a:lstStyle/>
        <a:p>
          <a:endParaRPr lang="en-PK"/>
        </a:p>
      </dgm:t>
    </dgm:pt>
    <dgm:pt modelId="{F4604FCF-E755-4345-8666-75C34EE4F93A}">
      <dgm:prSet phldrT="[Text]" phldr="1"/>
      <dgm:spPr/>
      <dgm:t>
        <a:bodyPr/>
        <a:lstStyle/>
        <a:p>
          <a:endParaRPr lang="en-PK"/>
        </a:p>
      </dgm:t>
    </dgm:pt>
    <dgm:pt modelId="{45454778-49E2-4DAB-B528-7214F285628C}" type="parTrans" cxnId="{C4173427-E977-4E5D-9F77-FA6FEEB7EEAF}">
      <dgm:prSet/>
      <dgm:spPr/>
      <dgm:t>
        <a:bodyPr/>
        <a:lstStyle/>
        <a:p>
          <a:endParaRPr lang="en-PK"/>
        </a:p>
      </dgm:t>
    </dgm:pt>
    <dgm:pt modelId="{236292EB-E4A8-4524-8A48-A2BBF4D1D012}" type="sibTrans" cxnId="{C4173427-E977-4E5D-9F77-FA6FEEB7EEAF}">
      <dgm:prSet/>
      <dgm:spPr/>
      <dgm:t>
        <a:bodyPr/>
        <a:lstStyle/>
        <a:p>
          <a:endParaRPr lang="en-PK"/>
        </a:p>
      </dgm:t>
    </dgm:pt>
    <dgm:pt modelId="{F4058FF9-CBE8-41FA-9A67-1DD57DF4919B}" type="pres">
      <dgm:prSet presAssocID="{1C1C6D97-13CF-4CF3-8C53-992003F70EB3}" presName="diagram" presStyleCnt="0">
        <dgm:presLayoutVars>
          <dgm:chPref val="1"/>
          <dgm:dir/>
          <dgm:animOne val="branch"/>
          <dgm:animLvl val="lvl"/>
          <dgm:resizeHandles val="exact"/>
        </dgm:presLayoutVars>
      </dgm:prSet>
      <dgm:spPr/>
    </dgm:pt>
    <dgm:pt modelId="{2CAD75CD-3CF2-42A6-959D-58F0941087F5}" type="pres">
      <dgm:prSet presAssocID="{246B3E43-2879-4751-9F1B-8C7F2647F662}" presName="root1" presStyleCnt="0"/>
      <dgm:spPr/>
    </dgm:pt>
    <dgm:pt modelId="{97303D26-CB0C-45F9-A9F3-0C3C2EEF575F}" type="pres">
      <dgm:prSet presAssocID="{246B3E43-2879-4751-9F1B-8C7F2647F662}" presName="LevelOneTextNode" presStyleLbl="node0" presStyleIdx="0" presStyleCnt="1">
        <dgm:presLayoutVars>
          <dgm:chPref val="3"/>
        </dgm:presLayoutVars>
      </dgm:prSet>
      <dgm:spPr/>
    </dgm:pt>
    <dgm:pt modelId="{86C5E4CE-D1A4-4B01-B591-E421A89FE1CB}" type="pres">
      <dgm:prSet presAssocID="{246B3E43-2879-4751-9F1B-8C7F2647F662}" presName="level2hierChild" presStyleCnt="0"/>
      <dgm:spPr/>
    </dgm:pt>
    <dgm:pt modelId="{C3164427-EAFF-4074-B904-2AD112772788}" type="pres">
      <dgm:prSet presAssocID="{D097DDD1-7384-43C1-ADA3-2CBF0BD59BE8}" presName="conn2-1" presStyleLbl="parChTrans1D2" presStyleIdx="0" presStyleCnt="2"/>
      <dgm:spPr/>
    </dgm:pt>
    <dgm:pt modelId="{D426FD9B-A0F7-4000-9B42-6CF13C9AB5A3}" type="pres">
      <dgm:prSet presAssocID="{D097DDD1-7384-43C1-ADA3-2CBF0BD59BE8}" presName="connTx" presStyleLbl="parChTrans1D2" presStyleIdx="0" presStyleCnt="2"/>
      <dgm:spPr/>
    </dgm:pt>
    <dgm:pt modelId="{93877E06-3DCB-41F3-95E3-1639D446E5CC}" type="pres">
      <dgm:prSet presAssocID="{D415BF7A-8381-459F-8637-57700D8F4454}" presName="root2" presStyleCnt="0"/>
      <dgm:spPr/>
    </dgm:pt>
    <dgm:pt modelId="{2B3B352C-6DB1-45C9-80D1-4CFFC54C4E29}" type="pres">
      <dgm:prSet presAssocID="{D415BF7A-8381-459F-8637-57700D8F4454}" presName="LevelTwoTextNode" presStyleLbl="node2" presStyleIdx="0" presStyleCnt="2">
        <dgm:presLayoutVars>
          <dgm:chPref val="3"/>
        </dgm:presLayoutVars>
      </dgm:prSet>
      <dgm:spPr/>
    </dgm:pt>
    <dgm:pt modelId="{861726C3-856F-4A97-804C-9EC3C4BB6A06}" type="pres">
      <dgm:prSet presAssocID="{D415BF7A-8381-459F-8637-57700D8F4454}" presName="level3hierChild" presStyleCnt="0"/>
      <dgm:spPr/>
    </dgm:pt>
    <dgm:pt modelId="{AE40CE72-D991-46A6-A3A2-F8FC87AFC1B9}" type="pres">
      <dgm:prSet presAssocID="{69530B87-0697-466B-8090-5C6528742707}" presName="conn2-1" presStyleLbl="parChTrans1D3" presStyleIdx="0" presStyleCnt="3"/>
      <dgm:spPr/>
    </dgm:pt>
    <dgm:pt modelId="{792A8D64-7F1E-4F6C-B72F-7A8E8C3D3E2F}" type="pres">
      <dgm:prSet presAssocID="{69530B87-0697-466B-8090-5C6528742707}" presName="connTx" presStyleLbl="parChTrans1D3" presStyleIdx="0" presStyleCnt="3"/>
      <dgm:spPr/>
    </dgm:pt>
    <dgm:pt modelId="{6CCC1908-E841-4DCF-AC72-46A2F7346399}" type="pres">
      <dgm:prSet presAssocID="{53FE6E88-604E-467A-980F-A3A7F0BD92C8}" presName="root2" presStyleCnt="0"/>
      <dgm:spPr/>
    </dgm:pt>
    <dgm:pt modelId="{F8F83C99-B0EC-4575-900E-6960881B7660}" type="pres">
      <dgm:prSet presAssocID="{53FE6E88-604E-467A-980F-A3A7F0BD92C8}" presName="LevelTwoTextNode" presStyleLbl="node3" presStyleIdx="0" presStyleCnt="3">
        <dgm:presLayoutVars>
          <dgm:chPref val="3"/>
        </dgm:presLayoutVars>
      </dgm:prSet>
      <dgm:spPr/>
    </dgm:pt>
    <dgm:pt modelId="{9DC2975A-0DDE-4AB9-B5F0-ED59FE37280B}" type="pres">
      <dgm:prSet presAssocID="{53FE6E88-604E-467A-980F-A3A7F0BD92C8}" presName="level3hierChild" presStyleCnt="0"/>
      <dgm:spPr/>
    </dgm:pt>
    <dgm:pt modelId="{2CBB7692-12EE-4B87-8F36-B6C7299605A0}" type="pres">
      <dgm:prSet presAssocID="{C2DF6FAD-7D13-4D66-84F6-97A02205A830}" presName="conn2-1" presStyleLbl="parChTrans1D3" presStyleIdx="1" presStyleCnt="3"/>
      <dgm:spPr/>
    </dgm:pt>
    <dgm:pt modelId="{548474E7-B496-4437-A800-4CB51232F3B5}" type="pres">
      <dgm:prSet presAssocID="{C2DF6FAD-7D13-4D66-84F6-97A02205A830}" presName="connTx" presStyleLbl="parChTrans1D3" presStyleIdx="1" presStyleCnt="3"/>
      <dgm:spPr/>
    </dgm:pt>
    <dgm:pt modelId="{BFC7270D-D117-4797-9E72-2AC65A7DC57E}" type="pres">
      <dgm:prSet presAssocID="{BD00081E-E54F-4DF9-B701-6717BD06B626}" presName="root2" presStyleCnt="0"/>
      <dgm:spPr/>
    </dgm:pt>
    <dgm:pt modelId="{1AEC70A2-1033-487E-876E-A35A04DD4532}" type="pres">
      <dgm:prSet presAssocID="{BD00081E-E54F-4DF9-B701-6717BD06B626}" presName="LevelTwoTextNode" presStyleLbl="node3" presStyleIdx="1" presStyleCnt="3">
        <dgm:presLayoutVars>
          <dgm:chPref val="3"/>
        </dgm:presLayoutVars>
      </dgm:prSet>
      <dgm:spPr/>
    </dgm:pt>
    <dgm:pt modelId="{595BABC7-9B80-4B37-9C5D-8A94DA8F9DE6}" type="pres">
      <dgm:prSet presAssocID="{BD00081E-E54F-4DF9-B701-6717BD06B626}" presName="level3hierChild" presStyleCnt="0"/>
      <dgm:spPr/>
    </dgm:pt>
    <dgm:pt modelId="{6111200B-9D0E-45F7-A70E-2DC3DDEBC1CD}" type="pres">
      <dgm:prSet presAssocID="{2C12C16A-6AD5-482A-ADA3-99F299C4D6F8}" presName="conn2-1" presStyleLbl="parChTrans1D2" presStyleIdx="1" presStyleCnt="2"/>
      <dgm:spPr/>
    </dgm:pt>
    <dgm:pt modelId="{CE152D66-BB90-4263-8639-91FF3E770A18}" type="pres">
      <dgm:prSet presAssocID="{2C12C16A-6AD5-482A-ADA3-99F299C4D6F8}" presName="connTx" presStyleLbl="parChTrans1D2" presStyleIdx="1" presStyleCnt="2"/>
      <dgm:spPr/>
    </dgm:pt>
    <dgm:pt modelId="{CC12B219-8112-4230-8E61-60B25872694A}" type="pres">
      <dgm:prSet presAssocID="{91F2F303-F21E-4CEA-AB95-B4708E523D17}" presName="root2" presStyleCnt="0"/>
      <dgm:spPr/>
    </dgm:pt>
    <dgm:pt modelId="{63030F20-3CD6-4E49-B923-5675D9D0DF47}" type="pres">
      <dgm:prSet presAssocID="{91F2F303-F21E-4CEA-AB95-B4708E523D17}" presName="LevelTwoTextNode" presStyleLbl="node2" presStyleIdx="1" presStyleCnt="2">
        <dgm:presLayoutVars>
          <dgm:chPref val="3"/>
        </dgm:presLayoutVars>
      </dgm:prSet>
      <dgm:spPr/>
    </dgm:pt>
    <dgm:pt modelId="{05925278-510A-4965-AD60-91F67789EE1E}" type="pres">
      <dgm:prSet presAssocID="{91F2F303-F21E-4CEA-AB95-B4708E523D17}" presName="level3hierChild" presStyleCnt="0"/>
      <dgm:spPr/>
    </dgm:pt>
    <dgm:pt modelId="{115E6DD9-34A4-47EB-83BB-E8B88A3044D0}" type="pres">
      <dgm:prSet presAssocID="{45454778-49E2-4DAB-B528-7214F285628C}" presName="conn2-1" presStyleLbl="parChTrans1D3" presStyleIdx="2" presStyleCnt="3"/>
      <dgm:spPr/>
    </dgm:pt>
    <dgm:pt modelId="{F943F952-3190-49C3-B87B-973B2CC04BF2}" type="pres">
      <dgm:prSet presAssocID="{45454778-49E2-4DAB-B528-7214F285628C}" presName="connTx" presStyleLbl="parChTrans1D3" presStyleIdx="2" presStyleCnt="3"/>
      <dgm:spPr/>
    </dgm:pt>
    <dgm:pt modelId="{C764C9DF-4D39-4730-879B-C0F3D6D8D277}" type="pres">
      <dgm:prSet presAssocID="{F4604FCF-E755-4345-8666-75C34EE4F93A}" presName="root2" presStyleCnt="0"/>
      <dgm:spPr/>
    </dgm:pt>
    <dgm:pt modelId="{13F68431-D71F-4472-9CD2-C84F040A1D7B}" type="pres">
      <dgm:prSet presAssocID="{F4604FCF-E755-4345-8666-75C34EE4F93A}" presName="LevelTwoTextNode" presStyleLbl="node3" presStyleIdx="2" presStyleCnt="3">
        <dgm:presLayoutVars>
          <dgm:chPref val="3"/>
        </dgm:presLayoutVars>
      </dgm:prSet>
      <dgm:spPr/>
    </dgm:pt>
    <dgm:pt modelId="{69956227-102F-43B8-89ED-9F0A34CAD2BA}" type="pres">
      <dgm:prSet presAssocID="{F4604FCF-E755-4345-8666-75C34EE4F93A}" presName="level3hierChild" presStyleCnt="0"/>
      <dgm:spPr/>
    </dgm:pt>
  </dgm:ptLst>
  <dgm:cxnLst>
    <dgm:cxn modelId="{0BBB5E11-CAC8-474C-9542-878989361713}" type="presOf" srcId="{69530B87-0697-466B-8090-5C6528742707}" destId="{792A8D64-7F1E-4F6C-B72F-7A8E8C3D3E2F}" srcOrd="1" destOrd="0" presId="urn:microsoft.com/office/officeart/2005/8/layout/hierarchy2"/>
    <dgm:cxn modelId="{F3DEEC16-7906-438A-A0B7-C1378B2F7115}" srcId="{1C1C6D97-13CF-4CF3-8C53-992003F70EB3}" destId="{246B3E43-2879-4751-9F1B-8C7F2647F662}" srcOrd="0" destOrd="0" parTransId="{823927F2-A357-446C-90B4-ED78186EF379}" sibTransId="{FF4FAF7D-47C3-4523-A328-A733E020D67A}"/>
    <dgm:cxn modelId="{2993811B-7420-4FE0-8DBD-869CE00F6459}" srcId="{D415BF7A-8381-459F-8637-57700D8F4454}" destId="{53FE6E88-604E-467A-980F-A3A7F0BD92C8}" srcOrd="0" destOrd="0" parTransId="{69530B87-0697-466B-8090-5C6528742707}" sibTransId="{EEBB6391-64BF-4F3E-BAF4-D491BFAA1C05}"/>
    <dgm:cxn modelId="{51A0CD1E-9311-4F38-9C8B-0E489FF07BE4}" type="presOf" srcId="{C2DF6FAD-7D13-4D66-84F6-97A02205A830}" destId="{2CBB7692-12EE-4B87-8F36-B6C7299605A0}" srcOrd="0" destOrd="0" presId="urn:microsoft.com/office/officeart/2005/8/layout/hierarchy2"/>
    <dgm:cxn modelId="{C4173427-E977-4E5D-9F77-FA6FEEB7EEAF}" srcId="{91F2F303-F21E-4CEA-AB95-B4708E523D17}" destId="{F4604FCF-E755-4345-8666-75C34EE4F93A}" srcOrd="0" destOrd="0" parTransId="{45454778-49E2-4DAB-B528-7214F285628C}" sibTransId="{236292EB-E4A8-4524-8A48-A2BBF4D1D012}"/>
    <dgm:cxn modelId="{0BFC792F-763D-4BCC-8580-308A37E8BA4D}" srcId="{246B3E43-2879-4751-9F1B-8C7F2647F662}" destId="{D415BF7A-8381-459F-8637-57700D8F4454}" srcOrd="0" destOrd="0" parTransId="{D097DDD1-7384-43C1-ADA3-2CBF0BD59BE8}" sibTransId="{25656284-AA87-4B1D-A098-D9D9425C1419}"/>
    <dgm:cxn modelId="{DF9B0C39-8948-4024-8697-86D67CB79EF8}" type="presOf" srcId="{D415BF7A-8381-459F-8637-57700D8F4454}" destId="{2B3B352C-6DB1-45C9-80D1-4CFFC54C4E29}" srcOrd="0" destOrd="0" presId="urn:microsoft.com/office/officeart/2005/8/layout/hierarchy2"/>
    <dgm:cxn modelId="{72EB713E-BEDF-45AB-9F21-55B153F9FF22}" srcId="{D415BF7A-8381-459F-8637-57700D8F4454}" destId="{BD00081E-E54F-4DF9-B701-6717BD06B626}" srcOrd="1" destOrd="0" parTransId="{C2DF6FAD-7D13-4D66-84F6-97A02205A830}" sibTransId="{52A886B9-005E-4582-A3D1-D7C99EF6F1B0}"/>
    <dgm:cxn modelId="{E0DB9140-C1E2-40E4-9B91-F4B310A22089}" type="presOf" srcId="{2C12C16A-6AD5-482A-ADA3-99F299C4D6F8}" destId="{CE152D66-BB90-4263-8639-91FF3E770A18}" srcOrd="1" destOrd="0" presId="urn:microsoft.com/office/officeart/2005/8/layout/hierarchy2"/>
    <dgm:cxn modelId="{D907BD64-C142-4E2E-97F9-4F393694228C}" type="presOf" srcId="{F4604FCF-E755-4345-8666-75C34EE4F93A}" destId="{13F68431-D71F-4472-9CD2-C84F040A1D7B}" srcOrd="0" destOrd="0" presId="urn:microsoft.com/office/officeart/2005/8/layout/hierarchy2"/>
    <dgm:cxn modelId="{AFD3864C-C6CE-4956-8733-646CF5F6086B}" srcId="{246B3E43-2879-4751-9F1B-8C7F2647F662}" destId="{91F2F303-F21E-4CEA-AB95-B4708E523D17}" srcOrd="1" destOrd="0" parTransId="{2C12C16A-6AD5-482A-ADA3-99F299C4D6F8}" sibTransId="{FCE2D87E-EE86-4287-BD48-9F2D038E3093}"/>
    <dgm:cxn modelId="{3F504E82-6C7C-4A1D-A64E-D97C0480B38C}" type="presOf" srcId="{D097DDD1-7384-43C1-ADA3-2CBF0BD59BE8}" destId="{D426FD9B-A0F7-4000-9B42-6CF13C9AB5A3}" srcOrd="1" destOrd="0" presId="urn:microsoft.com/office/officeart/2005/8/layout/hierarchy2"/>
    <dgm:cxn modelId="{92364DA3-A68F-4F5B-AE0B-8126E7042AF2}" type="presOf" srcId="{246B3E43-2879-4751-9F1B-8C7F2647F662}" destId="{97303D26-CB0C-45F9-A9F3-0C3C2EEF575F}" srcOrd="0" destOrd="0" presId="urn:microsoft.com/office/officeart/2005/8/layout/hierarchy2"/>
    <dgm:cxn modelId="{916F43AD-F8B0-4434-AEBA-F5F5BC20E58F}" type="presOf" srcId="{91F2F303-F21E-4CEA-AB95-B4708E523D17}" destId="{63030F20-3CD6-4E49-B923-5675D9D0DF47}" srcOrd="0" destOrd="0" presId="urn:microsoft.com/office/officeart/2005/8/layout/hierarchy2"/>
    <dgm:cxn modelId="{6AEBA1AD-210A-4B62-BF3A-16729B507B90}" type="presOf" srcId="{2C12C16A-6AD5-482A-ADA3-99F299C4D6F8}" destId="{6111200B-9D0E-45F7-A70E-2DC3DDEBC1CD}" srcOrd="0" destOrd="0" presId="urn:microsoft.com/office/officeart/2005/8/layout/hierarchy2"/>
    <dgm:cxn modelId="{53E8F2AF-0257-497D-97E1-1E9FC81AFFAD}" type="presOf" srcId="{69530B87-0697-466B-8090-5C6528742707}" destId="{AE40CE72-D991-46A6-A3A2-F8FC87AFC1B9}" srcOrd="0" destOrd="0" presId="urn:microsoft.com/office/officeart/2005/8/layout/hierarchy2"/>
    <dgm:cxn modelId="{9DDDD7C3-8F08-45DB-A74C-5C6E68C4C56C}" type="presOf" srcId="{1C1C6D97-13CF-4CF3-8C53-992003F70EB3}" destId="{F4058FF9-CBE8-41FA-9A67-1DD57DF4919B}" srcOrd="0" destOrd="0" presId="urn:microsoft.com/office/officeart/2005/8/layout/hierarchy2"/>
    <dgm:cxn modelId="{6C56CBC9-C579-4CAE-8314-D088547FE65D}" type="presOf" srcId="{BD00081E-E54F-4DF9-B701-6717BD06B626}" destId="{1AEC70A2-1033-487E-876E-A35A04DD4532}" srcOrd="0" destOrd="0" presId="urn:microsoft.com/office/officeart/2005/8/layout/hierarchy2"/>
    <dgm:cxn modelId="{347FB0CF-9F6D-4CE4-A244-FC0D587CF064}" type="presOf" srcId="{C2DF6FAD-7D13-4D66-84F6-97A02205A830}" destId="{548474E7-B496-4437-A800-4CB51232F3B5}" srcOrd="1" destOrd="0" presId="urn:microsoft.com/office/officeart/2005/8/layout/hierarchy2"/>
    <dgm:cxn modelId="{D50019DF-0A0A-41A3-BB82-49A51D89208D}" type="presOf" srcId="{45454778-49E2-4DAB-B528-7214F285628C}" destId="{115E6DD9-34A4-47EB-83BB-E8B88A3044D0}" srcOrd="0" destOrd="0" presId="urn:microsoft.com/office/officeart/2005/8/layout/hierarchy2"/>
    <dgm:cxn modelId="{F86DC0EA-0DEA-48E3-BF30-FDBA187DFD40}" type="presOf" srcId="{45454778-49E2-4DAB-B528-7214F285628C}" destId="{F943F952-3190-49C3-B87B-973B2CC04BF2}" srcOrd="1" destOrd="0" presId="urn:microsoft.com/office/officeart/2005/8/layout/hierarchy2"/>
    <dgm:cxn modelId="{FF8D31F2-4D83-47ED-820D-06677ED3829A}" type="presOf" srcId="{53FE6E88-604E-467A-980F-A3A7F0BD92C8}" destId="{F8F83C99-B0EC-4575-900E-6960881B7660}" srcOrd="0" destOrd="0" presId="urn:microsoft.com/office/officeart/2005/8/layout/hierarchy2"/>
    <dgm:cxn modelId="{775531F6-A424-44E5-BE2A-0A562397F13B}" type="presOf" srcId="{D097DDD1-7384-43C1-ADA3-2CBF0BD59BE8}" destId="{C3164427-EAFF-4074-B904-2AD112772788}" srcOrd="0" destOrd="0" presId="urn:microsoft.com/office/officeart/2005/8/layout/hierarchy2"/>
    <dgm:cxn modelId="{DBEA4FCF-4B67-4C87-9E7F-D8753DD1AF69}" type="presParOf" srcId="{F4058FF9-CBE8-41FA-9A67-1DD57DF4919B}" destId="{2CAD75CD-3CF2-42A6-959D-58F0941087F5}" srcOrd="0" destOrd="0" presId="urn:microsoft.com/office/officeart/2005/8/layout/hierarchy2"/>
    <dgm:cxn modelId="{09360F83-68EE-4FD8-B655-2D6EB26DED50}" type="presParOf" srcId="{2CAD75CD-3CF2-42A6-959D-58F0941087F5}" destId="{97303D26-CB0C-45F9-A9F3-0C3C2EEF575F}" srcOrd="0" destOrd="0" presId="urn:microsoft.com/office/officeart/2005/8/layout/hierarchy2"/>
    <dgm:cxn modelId="{12656853-69D1-4E3E-92E3-992E1A0C6BC0}" type="presParOf" srcId="{2CAD75CD-3CF2-42A6-959D-58F0941087F5}" destId="{86C5E4CE-D1A4-4B01-B591-E421A89FE1CB}" srcOrd="1" destOrd="0" presId="urn:microsoft.com/office/officeart/2005/8/layout/hierarchy2"/>
    <dgm:cxn modelId="{64626314-176B-4794-9741-684C3D1EF124}" type="presParOf" srcId="{86C5E4CE-D1A4-4B01-B591-E421A89FE1CB}" destId="{C3164427-EAFF-4074-B904-2AD112772788}" srcOrd="0" destOrd="0" presId="urn:microsoft.com/office/officeart/2005/8/layout/hierarchy2"/>
    <dgm:cxn modelId="{A1AF737E-5264-48EB-955D-BA1F99FD4BF3}" type="presParOf" srcId="{C3164427-EAFF-4074-B904-2AD112772788}" destId="{D426FD9B-A0F7-4000-9B42-6CF13C9AB5A3}" srcOrd="0" destOrd="0" presId="urn:microsoft.com/office/officeart/2005/8/layout/hierarchy2"/>
    <dgm:cxn modelId="{37E5CCD3-547B-45C4-A006-41558AE81F9E}" type="presParOf" srcId="{86C5E4CE-D1A4-4B01-B591-E421A89FE1CB}" destId="{93877E06-3DCB-41F3-95E3-1639D446E5CC}" srcOrd="1" destOrd="0" presId="urn:microsoft.com/office/officeart/2005/8/layout/hierarchy2"/>
    <dgm:cxn modelId="{83787FBE-93E9-4B46-9597-FBE261028145}" type="presParOf" srcId="{93877E06-3DCB-41F3-95E3-1639D446E5CC}" destId="{2B3B352C-6DB1-45C9-80D1-4CFFC54C4E29}" srcOrd="0" destOrd="0" presId="urn:microsoft.com/office/officeart/2005/8/layout/hierarchy2"/>
    <dgm:cxn modelId="{7D165943-B3EC-4AFC-894A-AA93B98FD42D}" type="presParOf" srcId="{93877E06-3DCB-41F3-95E3-1639D446E5CC}" destId="{861726C3-856F-4A97-804C-9EC3C4BB6A06}" srcOrd="1" destOrd="0" presId="urn:microsoft.com/office/officeart/2005/8/layout/hierarchy2"/>
    <dgm:cxn modelId="{414A7CFF-F13F-4E65-862A-4B34BA67A5D1}" type="presParOf" srcId="{861726C3-856F-4A97-804C-9EC3C4BB6A06}" destId="{AE40CE72-D991-46A6-A3A2-F8FC87AFC1B9}" srcOrd="0" destOrd="0" presId="urn:microsoft.com/office/officeart/2005/8/layout/hierarchy2"/>
    <dgm:cxn modelId="{11EF3047-CFD3-403E-A162-FEB42217DA66}" type="presParOf" srcId="{AE40CE72-D991-46A6-A3A2-F8FC87AFC1B9}" destId="{792A8D64-7F1E-4F6C-B72F-7A8E8C3D3E2F}" srcOrd="0" destOrd="0" presId="urn:microsoft.com/office/officeart/2005/8/layout/hierarchy2"/>
    <dgm:cxn modelId="{8CE03550-4882-46B2-9E76-A23D6C962746}" type="presParOf" srcId="{861726C3-856F-4A97-804C-9EC3C4BB6A06}" destId="{6CCC1908-E841-4DCF-AC72-46A2F7346399}" srcOrd="1" destOrd="0" presId="urn:microsoft.com/office/officeart/2005/8/layout/hierarchy2"/>
    <dgm:cxn modelId="{66E30D6A-ED90-4F6E-9E1B-D087FBFE67D5}" type="presParOf" srcId="{6CCC1908-E841-4DCF-AC72-46A2F7346399}" destId="{F8F83C99-B0EC-4575-900E-6960881B7660}" srcOrd="0" destOrd="0" presId="urn:microsoft.com/office/officeart/2005/8/layout/hierarchy2"/>
    <dgm:cxn modelId="{C4D00BB5-1E7C-46E1-9CFC-1E40BC2473CC}" type="presParOf" srcId="{6CCC1908-E841-4DCF-AC72-46A2F7346399}" destId="{9DC2975A-0DDE-4AB9-B5F0-ED59FE37280B}" srcOrd="1" destOrd="0" presId="urn:microsoft.com/office/officeart/2005/8/layout/hierarchy2"/>
    <dgm:cxn modelId="{6BD2A45D-CE41-44E2-937C-C832031EE5A9}" type="presParOf" srcId="{861726C3-856F-4A97-804C-9EC3C4BB6A06}" destId="{2CBB7692-12EE-4B87-8F36-B6C7299605A0}" srcOrd="2" destOrd="0" presId="urn:microsoft.com/office/officeart/2005/8/layout/hierarchy2"/>
    <dgm:cxn modelId="{EC512114-A24B-4E64-B287-47205FC478EC}" type="presParOf" srcId="{2CBB7692-12EE-4B87-8F36-B6C7299605A0}" destId="{548474E7-B496-4437-A800-4CB51232F3B5}" srcOrd="0" destOrd="0" presId="urn:microsoft.com/office/officeart/2005/8/layout/hierarchy2"/>
    <dgm:cxn modelId="{FE636F2C-F9B6-4668-842B-C9AE919FEF66}" type="presParOf" srcId="{861726C3-856F-4A97-804C-9EC3C4BB6A06}" destId="{BFC7270D-D117-4797-9E72-2AC65A7DC57E}" srcOrd="3" destOrd="0" presId="urn:microsoft.com/office/officeart/2005/8/layout/hierarchy2"/>
    <dgm:cxn modelId="{11C387E5-2F56-4F4E-8422-8792D1FA97B9}" type="presParOf" srcId="{BFC7270D-D117-4797-9E72-2AC65A7DC57E}" destId="{1AEC70A2-1033-487E-876E-A35A04DD4532}" srcOrd="0" destOrd="0" presId="urn:microsoft.com/office/officeart/2005/8/layout/hierarchy2"/>
    <dgm:cxn modelId="{2677AD0B-7001-47DE-82CC-9D2ADB27C149}" type="presParOf" srcId="{BFC7270D-D117-4797-9E72-2AC65A7DC57E}" destId="{595BABC7-9B80-4B37-9C5D-8A94DA8F9DE6}" srcOrd="1" destOrd="0" presId="urn:microsoft.com/office/officeart/2005/8/layout/hierarchy2"/>
    <dgm:cxn modelId="{2C369F1B-9235-4A7D-9972-6CA3BDBFCDF6}" type="presParOf" srcId="{86C5E4CE-D1A4-4B01-B591-E421A89FE1CB}" destId="{6111200B-9D0E-45F7-A70E-2DC3DDEBC1CD}" srcOrd="2" destOrd="0" presId="urn:microsoft.com/office/officeart/2005/8/layout/hierarchy2"/>
    <dgm:cxn modelId="{7844FD4B-EDDF-4F37-A8D4-A3DFC8479523}" type="presParOf" srcId="{6111200B-9D0E-45F7-A70E-2DC3DDEBC1CD}" destId="{CE152D66-BB90-4263-8639-91FF3E770A18}" srcOrd="0" destOrd="0" presId="urn:microsoft.com/office/officeart/2005/8/layout/hierarchy2"/>
    <dgm:cxn modelId="{DEACCB7C-1DDE-4455-BA1C-0D6A5E59976D}" type="presParOf" srcId="{86C5E4CE-D1A4-4B01-B591-E421A89FE1CB}" destId="{CC12B219-8112-4230-8E61-60B25872694A}" srcOrd="3" destOrd="0" presId="urn:microsoft.com/office/officeart/2005/8/layout/hierarchy2"/>
    <dgm:cxn modelId="{5BCF50CC-8156-4283-A503-9649F961295D}" type="presParOf" srcId="{CC12B219-8112-4230-8E61-60B25872694A}" destId="{63030F20-3CD6-4E49-B923-5675D9D0DF47}" srcOrd="0" destOrd="0" presId="urn:microsoft.com/office/officeart/2005/8/layout/hierarchy2"/>
    <dgm:cxn modelId="{042F5E98-409E-4525-9087-32523EDE6FBA}" type="presParOf" srcId="{CC12B219-8112-4230-8E61-60B25872694A}" destId="{05925278-510A-4965-AD60-91F67789EE1E}" srcOrd="1" destOrd="0" presId="urn:microsoft.com/office/officeart/2005/8/layout/hierarchy2"/>
    <dgm:cxn modelId="{3315FAB6-BA87-4C59-AE4B-E3C6FF24DEB4}" type="presParOf" srcId="{05925278-510A-4965-AD60-91F67789EE1E}" destId="{115E6DD9-34A4-47EB-83BB-E8B88A3044D0}" srcOrd="0" destOrd="0" presId="urn:microsoft.com/office/officeart/2005/8/layout/hierarchy2"/>
    <dgm:cxn modelId="{B473B497-0C3A-42BC-B8AF-B12525174284}" type="presParOf" srcId="{115E6DD9-34A4-47EB-83BB-E8B88A3044D0}" destId="{F943F952-3190-49C3-B87B-973B2CC04BF2}" srcOrd="0" destOrd="0" presId="urn:microsoft.com/office/officeart/2005/8/layout/hierarchy2"/>
    <dgm:cxn modelId="{D2DFA13D-DA79-497B-B3A2-D2B90EBA88C3}" type="presParOf" srcId="{05925278-510A-4965-AD60-91F67789EE1E}" destId="{C764C9DF-4D39-4730-879B-C0F3D6D8D277}" srcOrd="1" destOrd="0" presId="urn:microsoft.com/office/officeart/2005/8/layout/hierarchy2"/>
    <dgm:cxn modelId="{5F1F02EC-9639-42AE-BE27-C449E4136DDB}" type="presParOf" srcId="{C764C9DF-4D39-4730-879B-C0F3D6D8D277}" destId="{13F68431-D71F-4472-9CD2-C84F040A1D7B}" srcOrd="0" destOrd="0" presId="urn:microsoft.com/office/officeart/2005/8/layout/hierarchy2"/>
    <dgm:cxn modelId="{FFE06422-9265-4F68-BD95-F937C51E11CB}" type="presParOf" srcId="{C764C9DF-4D39-4730-879B-C0F3D6D8D277}" destId="{69956227-102F-43B8-89ED-9F0A34CAD2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3D26-CB0C-45F9-A9F3-0C3C2EEF575F}">
      <dsp:nvSpPr>
        <dsp:cNvPr id="0" name=""/>
        <dsp:cNvSpPr/>
      </dsp:nvSpPr>
      <dsp:spPr>
        <a:xfrm>
          <a:off x="2116"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3423" y="2513495"/>
        <a:ext cx="2075219" cy="1006302"/>
      </dsp:txXfrm>
    </dsp:sp>
    <dsp:sp modelId="{C3164427-EAFF-4074-B904-2AD112772788}">
      <dsp:nvSpPr>
        <dsp:cNvPr id="0" name=""/>
        <dsp:cNvSpPr/>
      </dsp:nvSpPr>
      <dsp:spPr>
        <a:xfrm rot="18770822">
          <a:off x="1938782" y="2537922"/>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2524240"/>
        <a:ext cx="62873" cy="62873"/>
      </dsp:txXfrm>
    </dsp:sp>
    <dsp:sp modelId="{2B3B352C-6DB1-45C9-80D1-4CFFC54C4E29}">
      <dsp:nvSpPr>
        <dsp:cNvPr id="0" name=""/>
        <dsp:cNvSpPr/>
      </dsp:nvSpPr>
      <dsp:spPr>
        <a:xfrm>
          <a:off x="2995083" y="1560248"/>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1591555"/>
        <a:ext cx="2075219" cy="1006302"/>
      </dsp:txXfrm>
    </dsp:sp>
    <dsp:sp modelId="{AE40CE72-D991-46A6-A3A2-F8FC87AFC1B9}">
      <dsp:nvSpPr>
        <dsp:cNvPr id="0" name=""/>
        <dsp:cNvSpPr/>
      </dsp:nvSpPr>
      <dsp:spPr>
        <a:xfrm rot="19457599">
          <a:off x="5033933" y="1769638"/>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1761065"/>
        <a:ext cx="52654" cy="52654"/>
      </dsp:txXfrm>
    </dsp:sp>
    <dsp:sp modelId="{F8F83C99-B0EC-4575-900E-6960881B7660}">
      <dsp:nvSpPr>
        <dsp:cNvPr id="0" name=""/>
        <dsp:cNvSpPr/>
      </dsp:nvSpPr>
      <dsp:spPr>
        <a:xfrm>
          <a:off x="5988050" y="945620"/>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976927"/>
        <a:ext cx="2075219" cy="1006302"/>
      </dsp:txXfrm>
    </dsp:sp>
    <dsp:sp modelId="{2CBB7692-12EE-4B87-8F36-B6C7299605A0}">
      <dsp:nvSpPr>
        <dsp:cNvPr id="0" name=""/>
        <dsp:cNvSpPr/>
      </dsp:nvSpPr>
      <dsp:spPr>
        <a:xfrm rot="2142401">
          <a:off x="5033933" y="2384266"/>
          <a:ext cx="1053099" cy="35507"/>
        </a:xfrm>
        <a:custGeom>
          <a:avLst/>
          <a:gdLst/>
          <a:ahLst/>
          <a:cxnLst/>
          <a:rect l="0" t="0" r="0" b="0"/>
          <a:pathLst>
            <a:path>
              <a:moveTo>
                <a:pt x="0" y="17753"/>
              </a:moveTo>
              <a:lnTo>
                <a:pt x="1053099"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4155" y="2375692"/>
        <a:ext cx="52654" cy="52654"/>
      </dsp:txXfrm>
    </dsp:sp>
    <dsp:sp modelId="{1AEC70A2-1033-487E-876E-A35A04DD4532}">
      <dsp:nvSpPr>
        <dsp:cNvPr id="0" name=""/>
        <dsp:cNvSpPr/>
      </dsp:nvSpPr>
      <dsp:spPr>
        <a:xfrm>
          <a:off x="5988050" y="2174875"/>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2206182"/>
        <a:ext cx="2075219" cy="1006302"/>
      </dsp:txXfrm>
    </dsp:sp>
    <dsp:sp modelId="{6111200B-9D0E-45F7-A70E-2DC3DDEBC1CD}">
      <dsp:nvSpPr>
        <dsp:cNvPr id="0" name=""/>
        <dsp:cNvSpPr/>
      </dsp:nvSpPr>
      <dsp:spPr>
        <a:xfrm rot="2829178">
          <a:off x="1938782" y="3459863"/>
          <a:ext cx="1257468" cy="35507"/>
        </a:xfrm>
        <a:custGeom>
          <a:avLst/>
          <a:gdLst/>
          <a:ahLst/>
          <a:cxnLst/>
          <a:rect l="0" t="0" r="0" b="0"/>
          <a:pathLst>
            <a:path>
              <a:moveTo>
                <a:pt x="0" y="17753"/>
              </a:moveTo>
              <a:lnTo>
                <a:pt x="1257468" y="17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36079" y="3446180"/>
        <a:ext cx="62873" cy="62873"/>
      </dsp:txXfrm>
    </dsp:sp>
    <dsp:sp modelId="{63030F20-3CD6-4E49-B923-5675D9D0DF47}">
      <dsp:nvSpPr>
        <dsp:cNvPr id="0" name=""/>
        <dsp:cNvSpPr/>
      </dsp:nvSpPr>
      <dsp:spPr>
        <a:xfrm>
          <a:off x="2995083" y="3404129"/>
          <a:ext cx="2137833" cy="10689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3026390" y="3435436"/>
        <a:ext cx="2075219" cy="1006302"/>
      </dsp:txXfrm>
    </dsp:sp>
    <dsp:sp modelId="{115E6DD9-34A4-47EB-83BB-E8B88A3044D0}">
      <dsp:nvSpPr>
        <dsp:cNvPr id="0" name=""/>
        <dsp:cNvSpPr/>
      </dsp:nvSpPr>
      <dsp:spPr>
        <a:xfrm>
          <a:off x="5132916" y="3920833"/>
          <a:ext cx="855133" cy="35507"/>
        </a:xfrm>
        <a:custGeom>
          <a:avLst/>
          <a:gdLst/>
          <a:ahLst/>
          <a:cxnLst/>
          <a:rect l="0" t="0" r="0" b="0"/>
          <a:pathLst>
            <a:path>
              <a:moveTo>
                <a:pt x="0" y="17753"/>
              </a:moveTo>
              <a:lnTo>
                <a:pt x="855133" y="177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5539105" y="3917209"/>
        <a:ext cx="42756" cy="42756"/>
      </dsp:txXfrm>
    </dsp:sp>
    <dsp:sp modelId="{13F68431-D71F-4472-9CD2-C84F040A1D7B}">
      <dsp:nvSpPr>
        <dsp:cNvPr id="0" name=""/>
        <dsp:cNvSpPr/>
      </dsp:nvSpPr>
      <dsp:spPr>
        <a:xfrm>
          <a:off x="5988050" y="3404129"/>
          <a:ext cx="2137833" cy="106891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PK" sz="6500" kern="1200"/>
        </a:p>
      </dsp:txBody>
      <dsp:txXfrm>
        <a:off x="6019357" y="3435436"/>
        <a:ext cx="2075219" cy="1006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EC686-53ED-4072-9F0B-0BE79C50E0B7}" type="datetimeFigureOut">
              <a:rPr lang="en-PK" smtClean="0"/>
              <a:t>01/19/2023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0223D-B71E-46FB-B187-8375CADF48A2}" type="slidenum">
              <a:rPr lang="en-PK" smtClean="0"/>
              <a:t>‹#›</a:t>
            </a:fld>
            <a:endParaRPr lang="en-PK"/>
          </a:p>
        </p:txBody>
      </p:sp>
    </p:spTree>
    <p:extLst>
      <p:ext uri="{BB962C8B-B14F-4D97-AF65-F5344CB8AC3E}">
        <p14:creationId xmlns:p14="http://schemas.microsoft.com/office/powerpoint/2010/main" val="9916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flair.training/blogs/category/machine-learn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flair.training/blogs/r-packages-tutoria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9AF3309-5B8A-4DE0-A35A-E015019B9A02}" type="slidenum">
              <a:rPr lang="en-PK" smtClean="0"/>
              <a:t>1</a:t>
            </a:fld>
            <a:endParaRPr lang="en-PK"/>
          </a:p>
        </p:txBody>
      </p:sp>
    </p:spTree>
    <p:extLst>
      <p:ext uri="{BB962C8B-B14F-4D97-AF65-F5344CB8AC3E}">
        <p14:creationId xmlns:p14="http://schemas.microsoft.com/office/powerpoint/2010/main" val="1948474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6D06186-D395-446A-A33B-7ABBDB10FD99}" type="slidenum">
              <a:rPr lang="en-PK" smtClean="0"/>
              <a:t>11</a:t>
            </a:fld>
            <a:endParaRPr lang="en-PK"/>
          </a:p>
        </p:txBody>
      </p:sp>
    </p:spTree>
    <p:extLst>
      <p:ext uri="{BB962C8B-B14F-4D97-AF65-F5344CB8AC3E}">
        <p14:creationId xmlns:p14="http://schemas.microsoft.com/office/powerpoint/2010/main" val="45756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292929"/>
              </a:solidFill>
              <a:latin typeface="source-serif-pro"/>
            </a:endParaRPr>
          </a:p>
        </p:txBody>
      </p:sp>
      <p:sp>
        <p:nvSpPr>
          <p:cNvPr id="4" name="Slide Number Placeholder 3"/>
          <p:cNvSpPr>
            <a:spLocks noGrp="1"/>
          </p:cNvSpPr>
          <p:nvPr>
            <p:ph type="sldNum" sz="quarter" idx="5"/>
          </p:nvPr>
        </p:nvSpPr>
        <p:spPr/>
        <p:txBody>
          <a:bodyPr/>
          <a:lstStyle/>
          <a:p>
            <a:fld id="{46D06186-D395-446A-A33B-7ABBDB10FD99}" type="slidenum">
              <a:rPr lang="en-PK" smtClean="0"/>
              <a:t>12</a:t>
            </a:fld>
            <a:endParaRPr lang="en-PK"/>
          </a:p>
        </p:txBody>
      </p:sp>
    </p:spTree>
    <p:extLst>
      <p:ext uri="{BB962C8B-B14F-4D97-AF65-F5344CB8AC3E}">
        <p14:creationId xmlns:p14="http://schemas.microsoft.com/office/powerpoint/2010/main" val="2617766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292929"/>
              </a:solidFill>
              <a:latin typeface="source-serif-pro"/>
            </a:endParaRPr>
          </a:p>
        </p:txBody>
      </p:sp>
      <p:sp>
        <p:nvSpPr>
          <p:cNvPr id="4" name="Slide Number Placeholder 3"/>
          <p:cNvSpPr>
            <a:spLocks noGrp="1"/>
          </p:cNvSpPr>
          <p:nvPr>
            <p:ph type="sldNum" sz="quarter" idx="5"/>
          </p:nvPr>
        </p:nvSpPr>
        <p:spPr/>
        <p:txBody>
          <a:bodyPr/>
          <a:lstStyle/>
          <a:p>
            <a:fld id="{46D06186-D395-446A-A33B-7ABBDB10FD99}" type="slidenum">
              <a:rPr lang="en-PK" smtClean="0"/>
              <a:t>13</a:t>
            </a:fld>
            <a:endParaRPr lang="en-PK"/>
          </a:p>
        </p:txBody>
      </p:sp>
    </p:spTree>
    <p:extLst>
      <p:ext uri="{BB962C8B-B14F-4D97-AF65-F5344CB8AC3E}">
        <p14:creationId xmlns:p14="http://schemas.microsoft.com/office/powerpoint/2010/main" val="16907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292929"/>
              </a:solidFill>
              <a:latin typeface="source-serif-pro"/>
            </a:endParaRPr>
          </a:p>
        </p:txBody>
      </p:sp>
      <p:sp>
        <p:nvSpPr>
          <p:cNvPr id="4" name="Slide Number Placeholder 3"/>
          <p:cNvSpPr>
            <a:spLocks noGrp="1"/>
          </p:cNvSpPr>
          <p:nvPr>
            <p:ph type="sldNum" sz="quarter" idx="5"/>
          </p:nvPr>
        </p:nvSpPr>
        <p:spPr/>
        <p:txBody>
          <a:bodyPr/>
          <a:lstStyle/>
          <a:p>
            <a:fld id="{46D06186-D395-446A-A33B-7ABBDB10FD99}" type="slidenum">
              <a:rPr lang="en-PK" smtClean="0"/>
              <a:t>13</a:t>
            </a:fld>
            <a:endParaRPr lang="en-PK"/>
          </a:p>
        </p:txBody>
      </p:sp>
    </p:spTree>
    <p:extLst>
      <p:ext uri="{BB962C8B-B14F-4D97-AF65-F5344CB8AC3E}">
        <p14:creationId xmlns:p14="http://schemas.microsoft.com/office/powerpoint/2010/main" val="312544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More Data Science packages in R than Python!</a:t>
            </a:r>
          </a:p>
        </p:txBody>
      </p:sp>
      <p:sp>
        <p:nvSpPr>
          <p:cNvPr id="4" name="Slide Number Placeholder 3"/>
          <p:cNvSpPr>
            <a:spLocks noGrp="1"/>
          </p:cNvSpPr>
          <p:nvPr>
            <p:ph type="sldNum" sz="quarter" idx="5"/>
          </p:nvPr>
        </p:nvSpPr>
        <p:spPr/>
        <p:txBody>
          <a:bodyPr/>
          <a:lstStyle/>
          <a:p>
            <a:fld id="{D8C0223D-B71E-46FB-B187-8375CADF48A2}" type="slidenum">
              <a:rPr lang="en-PK" smtClean="0"/>
              <a:t>2</a:t>
            </a:fld>
            <a:endParaRPr lang="en-PK"/>
          </a:p>
        </p:txBody>
      </p:sp>
    </p:spTree>
    <p:extLst>
      <p:ext uri="{BB962C8B-B14F-4D97-AF65-F5344CB8AC3E}">
        <p14:creationId xmlns:p14="http://schemas.microsoft.com/office/powerpoint/2010/main" val="300475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44444"/>
                </a:solidFill>
                <a:effectLst/>
                <a:latin typeface="inherit"/>
              </a:rPr>
              <a:t>R</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was in particular, geared towards addressing the statistical techniques.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R has several graphical libraries like ggplot2 and </a:t>
            </a:r>
            <a:r>
              <a:rPr lang="en-US" b="0" i="0" dirty="0" err="1">
                <a:solidFill>
                  <a:srgbClr val="444444"/>
                </a:solidFill>
                <a:effectLst/>
                <a:latin typeface="Georgia" panose="02040502050405020303" pitchFamily="18" charset="0"/>
              </a:rPr>
              <a:t>plotly</a:t>
            </a:r>
            <a:r>
              <a:rPr lang="en-US" b="0" i="0" dirty="0">
                <a:solidFill>
                  <a:srgbClr val="444444"/>
                </a:solidFill>
                <a:effectLst/>
                <a:latin typeface="Georgia" panose="02040502050405020303" pitchFamily="18" charset="0"/>
              </a:rPr>
              <a:t> which make it highly popular owing to quality reports and images that we can generate.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can use R for several statistical functions like regression, clustering, classification, statistical testing, etc. Therefore, R has a variety of supported operations for </a:t>
            </a:r>
            <a:r>
              <a:rPr lang="en-US" b="1" i="1" u="sng" dirty="0">
                <a:solidFill>
                  <a:srgbClr val="65ABF6"/>
                </a:solidFill>
                <a:effectLst/>
                <a:latin typeface="inherit"/>
                <a:hlinkClick r:id="rId3"/>
              </a:rPr>
              <a:t>machine learning</a:t>
            </a:r>
            <a:r>
              <a:rPr lang="en-US" b="0" i="0" dirty="0">
                <a:solidFill>
                  <a:srgbClr val="444444"/>
                </a:solidFill>
                <a:effectLst/>
                <a:latin typeface="Georgia" panose="02040502050405020303" pitchFamily="18" charset="0"/>
              </a:rPr>
              <a:t> and statistical tasks.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While R suffers from a steep learning curve, it proves to be an ideal language for expressing statistical methodologies, allowing the data scientists to wrangle the data as per their requirements.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R is an open-source programming language meaning that users can actively participate in contributing towards the growing language as well as avail the many benefits without any license.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Being an interpreter-based language, R can run the script immediately and provide output to the user. This allows ease of code debugging.</a:t>
            </a:r>
          </a:p>
          <a:p>
            <a:pPr algn="l" fontAlgn="base">
              <a:buFont typeface="Arial" panose="020B0604020202020204" pitchFamily="34" charset="0"/>
              <a:buChar char="•"/>
            </a:pP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endParaRPr lang="en-US" b="0" i="0" dirty="0">
              <a:solidFill>
                <a:srgbClr val="444444"/>
              </a:solidFill>
              <a:effectLst/>
              <a:latin typeface="Georgia" panose="02040502050405020303" pitchFamily="18" charset="0"/>
            </a:endParaRPr>
          </a:p>
          <a:p>
            <a:pPr algn="l" fontAlgn="base"/>
            <a:r>
              <a:rPr lang="en-US" b="1" i="0" dirty="0">
                <a:solidFill>
                  <a:srgbClr val="444444"/>
                </a:solidFill>
                <a:effectLst/>
                <a:latin typeface="inherit"/>
              </a:rPr>
              <a:t>Python</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is a multi-purpose programming language that we can utilize for a variety of tasks.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Python has a library for every task. From web application development to penetration testing and data science, Python has a solution for everything.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It provides an ample number of libraries that we can avail for various machine learning operations as well as advanced deep learning methodologies.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Python provides a smooth learning curve that makes it highly popular among novices as well as experienced programmers who want to transition into development using Python as their primary language. Due to the vast support libraries, it is becoming the go to choose for many operations as the Python users perceive the language to be the one solution to many problems.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Python is also an open-source programming language that has many open-source projects in which the users can actively contribute.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We can parse the Python scripts and can also run them immediately. Furthermore, we can save Python as compiled programs that can be referenced by other programs.</a:t>
            </a:r>
          </a:p>
          <a:p>
            <a:pPr algn="l" fontAlgn="base">
              <a:buFont typeface="Arial" panose="020B0604020202020204" pitchFamily="34" charset="0"/>
              <a:buChar char="•"/>
            </a:pPr>
            <a:endParaRPr lang="en-US" b="0" i="0" dirty="0">
              <a:solidFill>
                <a:srgbClr val="444444"/>
              </a:solidFill>
              <a:effectLst/>
              <a:latin typeface="Georgia" panose="02040502050405020303" pitchFamily="18" charset="0"/>
            </a:endParaRPr>
          </a:p>
          <a:p>
            <a:endParaRPr lang="en-PK" dirty="0"/>
          </a:p>
        </p:txBody>
      </p:sp>
      <p:sp>
        <p:nvSpPr>
          <p:cNvPr id="4" name="Slide Number Placeholder 3"/>
          <p:cNvSpPr>
            <a:spLocks noGrp="1"/>
          </p:cNvSpPr>
          <p:nvPr>
            <p:ph type="sldNum" sz="quarter" idx="5"/>
          </p:nvPr>
        </p:nvSpPr>
        <p:spPr/>
        <p:txBody>
          <a:bodyPr/>
          <a:lstStyle/>
          <a:p>
            <a:fld id="{D8C0223D-B71E-46FB-B187-8375CADF48A2}" type="slidenum">
              <a:rPr lang="en-PK" smtClean="0"/>
              <a:t>3</a:t>
            </a:fld>
            <a:endParaRPr lang="en-PK"/>
          </a:p>
        </p:txBody>
      </p:sp>
    </p:spTree>
    <p:extLst>
      <p:ext uri="{BB962C8B-B14F-4D97-AF65-F5344CB8AC3E}">
        <p14:creationId xmlns:p14="http://schemas.microsoft.com/office/powerpoint/2010/main" val="325745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44444"/>
                </a:solidFill>
                <a:effectLst/>
                <a:latin typeface="inherit"/>
              </a:rPr>
              <a:t>Responsibilities of an R Developer are as follows –</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An R professional is responsible for providing simulations, carry out data analysis, visualization using a variety of </a:t>
            </a:r>
            <a:r>
              <a:rPr lang="en-US" b="1" i="1" u="sng" dirty="0">
                <a:solidFill>
                  <a:srgbClr val="65ABF6"/>
                </a:solidFill>
                <a:effectLst/>
                <a:latin typeface="inherit"/>
                <a:hlinkClick r:id="rId3"/>
              </a:rPr>
              <a:t>R packages</a:t>
            </a:r>
            <a:r>
              <a:rPr lang="en-US" b="0" i="0" dirty="0">
                <a:solidFill>
                  <a:srgbClr val="444444"/>
                </a:solidFill>
                <a:effectLst/>
                <a:latin typeface="Georgia" panose="02040502050405020303" pitchFamily="18" charset="0"/>
              </a:rPr>
              <a:t>.</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An R developer provides assistance in the design and development of the core architecture that will be used in the statistical model.</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The developer also coordinates with the end-user for the design and development of the solution to the analytics problems that address the project proposals.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Another key responsibility is to provide data access, manipulate information and report the functions.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Creation of key procedures for integrating R programming with data sources and delivery systems that export the data file in several formats.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An R developer is responsible for providing assistance to the developers for executing their plans while keeping in mind the client requirements.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R programmers have to build a code that consists of a qualitative variable as well as manipulation tasks with several statistical procedures.</a:t>
            </a:r>
          </a:p>
          <a:p>
            <a:endParaRPr lang="en-US" dirty="0"/>
          </a:p>
          <a:p>
            <a:endParaRPr lang="en-US" dirty="0"/>
          </a:p>
          <a:p>
            <a:pPr algn="l" fontAlgn="base"/>
            <a:r>
              <a:rPr lang="en-US" b="1" i="0" dirty="0">
                <a:solidFill>
                  <a:srgbClr val="444444"/>
                </a:solidFill>
                <a:effectLst/>
                <a:latin typeface="inherit"/>
              </a:rPr>
              <a:t>Responsibilities of a Python Programmer are as follows –</a:t>
            </a:r>
            <a:endParaRPr lang="en-US"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 Python Developer must be able to implement server-side logic to carry out server-based computations.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Development of asset management software is another key responsibility of a Python programmer.</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In order to integrate different software systems, a Python developer must be able to develop a scalable adhesive code.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Writing reusable and testable code for better operational quality is one of the main functions of a Python developer.</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Data Security and protection of software is also one of the requirements of a software solution. Therefore, a Python developer must be able to address that.</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 Python programmer must be able to implement event-driven programming.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Another important job role is to carry out efficient unit testing and debugging.</a:t>
            </a:r>
          </a:p>
          <a:p>
            <a:endParaRPr lang="en-PK" dirty="0"/>
          </a:p>
        </p:txBody>
      </p:sp>
      <p:sp>
        <p:nvSpPr>
          <p:cNvPr id="4" name="Slide Number Placeholder 3"/>
          <p:cNvSpPr>
            <a:spLocks noGrp="1"/>
          </p:cNvSpPr>
          <p:nvPr>
            <p:ph type="sldNum" sz="quarter" idx="5"/>
          </p:nvPr>
        </p:nvSpPr>
        <p:spPr/>
        <p:txBody>
          <a:bodyPr/>
          <a:lstStyle/>
          <a:p>
            <a:fld id="{D8C0223D-B71E-46FB-B187-8375CADF48A2}" type="slidenum">
              <a:rPr lang="en-PK" smtClean="0"/>
              <a:t>4</a:t>
            </a:fld>
            <a:endParaRPr lang="en-PK"/>
          </a:p>
        </p:txBody>
      </p:sp>
    </p:spTree>
    <p:extLst>
      <p:ext uri="{BB962C8B-B14F-4D97-AF65-F5344CB8AC3E}">
        <p14:creationId xmlns:p14="http://schemas.microsoft.com/office/powerpoint/2010/main" val="108408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44444"/>
                </a:solidFill>
                <a:effectLst/>
                <a:latin typeface="Georgia" panose="02040502050405020303" pitchFamily="18" charset="0"/>
              </a:rPr>
              <a:t>Some of the industries that hire R developers are –</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Academia</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Finance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Banking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Healthcare</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Manufacturing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E-commerce</a:t>
            </a:r>
          </a:p>
          <a:p>
            <a:r>
              <a:rPr lang="en-US" b="0" i="0" dirty="0">
                <a:solidFill>
                  <a:srgbClr val="444444"/>
                </a:solidFill>
                <a:effectLst/>
                <a:latin typeface="Georgia" panose="02040502050405020303" pitchFamily="18" charset="0"/>
              </a:rPr>
              <a:t>Some of the companies hiring R developers are IBM, Airbnb, Uber, Twitter as well as several public statistical institutes.</a:t>
            </a:r>
            <a:endParaRPr lang="en-US" dirty="0"/>
          </a:p>
          <a:p>
            <a:endParaRPr lang="en-US" dirty="0"/>
          </a:p>
          <a:p>
            <a:endParaRPr lang="en-US" dirty="0"/>
          </a:p>
          <a:p>
            <a:pPr algn="l" fontAlgn="base"/>
            <a:r>
              <a:rPr lang="en-US" b="0" i="0" dirty="0">
                <a:solidFill>
                  <a:srgbClr val="444444"/>
                </a:solidFill>
                <a:effectLst/>
                <a:latin typeface="Georgia" panose="02040502050405020303" pitchFamily="18" charset="0"/>
              </a:rPr>
              <a:t>Some industries that are hiring Python developers are –</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Software Development</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Manufacturing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Robotics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Embedded Systems</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Automation and Testing</a:t>
            </a:r>
          </a:p>
          <a:p>
            <a:pPr algn="l" fontAlgn="base">
              <a:buFont typeface="Arial" panose="020B0604020202020204" pitchFamily="34" charset="0"/>
              <a:buChar char="•"/>
            </a:pPr>
            <a:r>
              <a:rPr lang="en-US" b="0" i="0" dirty="0">
                <a:solidFill>
                  <a:srgbClr val="444444"/>
                </a:solidFill>
                <a:effectLst/>
                <a:latin typeface="Georgia" panose="02040502050405020303" pitchFamily="18" charset="0"/>
              </a:rPr>
              <a:t>Ethical Hacking</a:t>
            </a:r>
          </a:p>
          <a:p>
            <a:pPr algn="l" fontAlgn="base"/>
            <a:r>
              <a:rPr lang="en-US" b="0" i="0" dirty="0">
                <a:solidFill>
                  <a:srgbClr val="444444"/>
                </a:solidFill>
                <a:effectLst/>
                <a:latin typeface="Georgia" panose="02040502050405020303" pitchFamily="18" charset="0"/>
              </a:rPr>
              <a:t>Some of the companies hiring Python developers are Google, Amazon, Dropbox, Quora, Reddit, Pinterest and many more.</a:t>
            </a:r>
          </a:p>
          <a:p>
            <a:endParaRPr lang="en-US" dirty="0"/>
          </a:p>
          <a:p>
            <a:endParaRPr lang="en-US" dirty="0"/>
          </a:p>
          <a:p>
            <a:endParaRPr lang="en-PK" dirty="0"/>
          </a:p>
        </p:txBody>
      </p:sp>
      <p:sp>
        <p:nvSpPr>
          <p:cNvPr id="4" name="Slide Number Placeholder 3"/>
          <p:cNvSpPr>
            <a:spLocks noGrp="1"/>
          </p:cNvSpPr>
          <p:nvPr>
            <p:ph type="sldNum" sz="quarter" idx="5"/>
          </p:nvPr>
        </p:nvSpPr>
        <p:spPr/>
        <p:txBody>
          <a:bodyPr/>
          <a:lstStyle/>
          <a:p>
            <a:fld id="{D8C0223D-B71E-46FB-B187-8375CADF48A2}" type="slidenum">
              <a:rPr lang="en-PK" smtClean="0"/>
              <a:t>5</a:t>
            </a:fld>
            <a:endParaRPr lang="en-PK"/>
          </a:p>
        </p:txBody>
      </p:sp>
    </p:spTree>
    <p:extLst>
      <p:ext uri="{BB962C8B-B14F-4D97-AF65-F5344CB8AC3E}">
        <p14:creationId xmlns:p14="http://schemas.microsoft.com/office/powerpoint/2010/main" val="321535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was Python able to overtake R’s share within a year?</a:t>
            </a:r>
            <a:br>
              <a:rPr lang="en-US" dirty="0"/>
            </a:br>
            <a:r>
              <a:rPr lang="en-US" dirty="0"/>
              <a:t>Any story behind it? </a:t>
            </a:r>
            <a:endParaRPr lang="en-PK" dirty="0"/>
          </a:p>
        </p:txBody>
      </p:sp>
      <p:sp>
        <p:nvSpPr>
          <p:cNvPr id="4" name="Slide Number Placeholder 3"/>
          <p:cNvSpPr>
            <a:spLocks noGrp="1"/>
          </p:cNvSpPr>
          <p:nvPr>
            <p:ph type="sldNum" sz="quarter" idx="5"/>
          </p:nvPr>
        </p:nvSpPr>
        <p:spPr/>
        <p:txBody>
          <a:bodyPr/>
          <a:lstStyle/>
          <a:p>
            <a:fld id="{D8C0223D-B71E-46FB-B187-8375CADF48A2}" type="slidenum">
              <a:rPr lang="en-PK" smtClean="0"/>
              <a:t>6</a:t>
            </a:fld>
            <a:endParaRPr lang="en-PK"/>
          </a:p>
        </p:txBody>
      </p:sp>
    </p:spTree>
    <p:extLst>
      <p:ext uri="{BB962C8B-B14F-4D97-AF65-F5344CB8AC3E}">
        <p14:creationId xmlns:p14="http://schemas.microsoft.com/office/powerpoint/2010/main" val="377201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b="0" dirty="0"/>
          </a:p>
        </p:txBody>
      </p:sp>
      <p:sp>
        <p:nvSpPr>
          <p:cNvPr id="4" name="Slide Number Placeholder 3"/>
          <p:cNvSpPr>
            <a:spLocks noGrp="1"/>
          </p:cNvSpPr>
          <p:nvPr>
            <p:ph type="sldNum" sz="quarter" idx="5"/>
          </p:nvPr>
        </p:nvSpPr>
        <p:spPr/>
        <p:txBody>
          <a:bodyPr/>
          <a:lstStyle/>
          <a:p>
            <a:fld id="{7901B0EC-A7DF-4FF0-A750-1C515E9F4AAD}" type="slidenum">
              <a:rPr lang="en-PK" smtClean="0"/>
              <a:t>8</a:t>
            </a:fld>
            <a:endParaRPr lang="en-PK"/>
          </a:p>
        </p:txBody>
      </p:sp>
    </p:spTree>
    <p:extLst>
      <p:ext uri="{BB962C8B-B14F-4D97-AF65-F5344CB8AC3E}">
        <p14:creationId xmlns:p14="http://schemas.microsoft.com/office/powerpoint/2010/main" val="184909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Open Sans" panose="020B0606030504020204" pitchFamily="34" charset="0"/>
                <a:ea typeface="Open Sans" panose="020B0606030504020204" pitchFamily="34" charset="0"/>
                <a:cs typeface="Open Sans" panose="020B0606030504020204" pitchFamily="34" charset="0"/>
              </a:rPr>
              <a:t>Data science is a quite complex field to apply a no-code approach, but a few companies have been able to utilize the full power of Data Science such that the tedious work of cleaning data and making predictions can be automated and done without having to write a single line of code.</a:t>
            </a:r>
          </a:p>
          <a:p>
            <a:endParaRPr lang="en-PK" dirty="0"/>
          </a:p>
        </p:txBody>
      </p:sp>
      <p:sp>
        <p:nvSpPr>
          <p:cNvPr id="4" name="Slide Number Placeholder 3"/>
          <p:cNvSpPr>
            <a:spLocks noGrp="1"/>
          </p:cNvSpPr>
          <p:nvPr>
            <p:ph type="sldNum" sz="quarter" idx="5"/>
          </p:nvPr>
        </p:nvSpPr>
        <p:spPr/>
        <p:txBody>
          <a:bodyPr/>
          <a:lstStyle/>
          <a:p>
            <a:fld id="{46D06186-D395-446A-A33B-7ABBDB10FD99}" type="slidenum">
              <a:rPr lang="en-PK" smtClean="0"/>
              <a:t>9</a:t>
            </a:fld>
            <a:endParaRPr lang="en-PK"/>
          </a:p>
        </p:txBody>
      </p:sp>
    </p:spTree>
    <p:extLst>
      <p:ext uri="{BB962C8B-B14F-4D97-AF65-F5344CB8AC3E}">
        <p14:creationId xmlns:p14="http://schemas.microsoft.com/office/powerpoint/2010/main" val="318292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Flexibility to wrangle and process data about 5 times faster than you naturally would, using the traditional method of writing code.</a:t>
            </a:r>
          </a:p>
          <a:p>
            <a:endParaRPr lang="en-US" b="0" i="0" dirty="0">
              <a:solidFill>
                <a:srgbClr val="292929"/>
              </a:solidFill>
              <a:effectLst/>
              <a:latin typeface="source-serif-pro"/>
            </a:endParaRPr>
          </a:p>
          <a:p>
            <a:r>
              <a:rPr lang="en-US" b="0" i="0" dirty="0">
                <a:solidFill>
                  <a:srgbClr val="292929"/>
                </a:solidFill>
                <a:effectLst/>
                <a:latin typeface="source-serif-pro"/>
              </a:rPr>
              <a:t>You can literally see engaging visualizations as you clean your data or make predictions from your data.</a:t>
            </a:r>
          </a:p>
          <a:p>
            <a:endParaRPr lang="en-US" b="0" i="0" dirty="0">
              <a:solidFill>
                <a:srgbClr val="292929"/>
              </a:solidFill>
              <a:effectLst/>
              <a:latin typeface="source-serif-pro"/>
            </a:endParaRPr>
          </a:p>
          <a:p>
            <a:r>
              <a:rPr lang="en-US" b="0" i="0" dirty="0">
                <a:solidFill>
                  <a:srgbClr val="292929"/>
                </a:solidFill>
                <a:effectLst/>
                <a:latin typeface="source-serif-pro"/>
              </a:rPr>
              <a:t>No-code approach increases productivity with work since work can be done so fast and focus can be centered on a specific task at a time. Not wasting time in resolving syntax errors</a:t>
            </a:r>
            <a:endParaRPr lang="en-PK" dirty="0"/>
          </a:p>
          <a:p>
            <a:endParaRPr lang="en-PK" dirty="0"/>
          </a:p>
        </p:txBody>
      </p:sp>
      <p:sp>
        <p:nvSpPr>
          <p:cNvPr id="4" name="Slide Number Placeholder 3"/>
          <p:cNvSpPr>
            <a:spLocks noGrp="1"/>
          </p:cNvSpPr>
          <p:nvPr>
            <p:ph type="sldNum" sz="quarter" idx="5"/>
          </p:nvPr>
        </p:nvSpPr>
        <p:spPr/>
        <p:txBody>
          <a:bodyPr/>
          <a:lstStyle/>
          <a:p>
            <a:fld id="{46D06186-D395-446A-A33B-7ABBDB10FD99}" type="slidenum">
              <a:rPr lang="en-PK" smtClean="0"/>
              <a:t>10</a:t>
            </a:fld>
            <a:endParaRPr lang="en-PK"/>
          </a:p>
        </p:txBody>
      </p:sp>
    </p:spTree>
    <p:extLst>
      <p:ext uri="{BB962C8B-B14F-4D97-AF65-F5344CB8AC3E}">
        <p14:creationId xmlns:p14="http://schemas.microsoft.com/office/powerpoint/2010/main" val="319683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A012-A21E-9D21-5D7A-A35A687AB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9D3634C5-C2E7-E8F9-ABD0-697B25E27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5DFEF22-308E-8BEE-4014-61236569F886}"/>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E28BBEBD-B3CA-1628-BD9C-B540B2DB400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1392A03-EA8C-A9FA-81A6-BD941112F846}"/>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236187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EA3F-934D-EDCD-5C98-C9937D09DDBC}"/>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EBB3760-EE49-0727-E090-02C3D0EA4D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7CD3E93-D73B-B53F-02AF-E5C7282987E4}"/>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D16C0FAA-79B9-0624-6670-06546132458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6570168-83A8-EAC3-7E41-580FE2D64233}"/>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99928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40957-2787-E03D-01F4-D033202840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4B2B7555-C7EF-DBF0-CC23-5C413A012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3F562E7-3A19-7538-8D33-A8A92977037C}"/>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F6B522A9-EB12-2264-BD19-9842B6A8374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8F5EA0E-01C7-C687-34ED-30555CB61008}"/>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889556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C49A-06F6-4C4B-8F61-39CCD38C47E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A0959C1-9871-42CB-AD78-1446CAECEB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F787686-C314-4A89-81EF-E2EA4C4E1028}"/>
              </a:ext>
            </a:extLst>
          </p:cNvPr>
          <p:cNvSpPr>
            <a:spLocks noGrp="1"/>
          </p:cNvSpPr>
          <p:nvPr>
            <p:ph type="dt" sz="half" idx="10"/>
          </p:nvPr>
        </p:nvSpPr>
        <p:spPr/>
        <p:txBody>
          <a:bodyPr/>
          <a:lstStyle/>
          <a:p>
            <a:fld id="{D6326ADF-9190-4C58-854F-DC62797118DC}" type="datetimeFigureOut">
              <a:rPr lang="en-PK" smtClean="0"/>
              <a:t>01/19/2023</a:t>
            </a:fld>
            <a:endParaRPr lang="en-PK"/>
          </a:p>
        </p:txBody>
      </p:sp>
      <p:sp>
        <p:nvSpPr>
          <p:cNvPr id="5" name="Footer Placeholder 4">
            <a:extLst>
              <a:ext uri="{FF2B5EF4-FFF2-40B4-BE49-F238E27FC236}">
                <a16:creationId xmlns:a16="http://schemas.microsoft.com/office/drawing/2014/main" id="{2DED1C80-63E9-4D9B-A13E-4DE181E0086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4B618A6-4396-4073-B877-4F0F5E67BF30}"/>
              </a:ext>
            </a:extLst>
          </p:cNvPr>
          <p:cNvSpPr>
            <a:spLocks noGrp="1"/>
          </p:cNvSpPr>
          <p:nvPr>
            <p:ph type="sldNum" sz="quarter" idx="12"/>
          </p:nvPr>
        </p:nvSpPr>
        <p:spPr/>
        <p:txBody>
          <a:bodyPr/>
          <a:lstStyle/>
          <a:p>
            <a:fld id="{F8DAE5B7-39F6-4221-AF6E-4A501E9B678F}" type="slidenum">
              <a:rPr lang="en-PK" smtClean="0"/>
              <a:t>‹#›</a:t>
            </a:fld>
            <a:endParaRPr lang="en-PK"/>
          </a:p>
        </p:txBody>
      </p:sp>
    </p:spTree>
    <p:extLst>
      <p:ext uri="{BB962C8B-B14F-4D97-AF65-F5344CB8AC3E}">
        <p14:creationId xmlns:p14="http://schemas.microsoft.com/office/powerpoint/2010/main" val="1495391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F9C9A-AFDC-40B0-B357-F4E1CAEC249D}"/>
              </a:ext>
            </a:extLst>
          </p:cNvPr>
          <p:cNvSpPr>
            <a:spLocks noGrp="1"/>
          </p:cNvSpPr>
          <p:nvPr>
            <p:ph type="dt" sz="half" idx="10"/>
          </p:nvPr>
        </p:nvSpPr>
        <p:spPr/>
        <p:txBody>
          <a:bodyPr/>
          <a:lstStyle/>
          <a:p>
            <a:fld id="{9870AA45-5A19-4C11-BC9A-A677C0C7FE8D}" type="datetimeFigureOut">
              <a:rPr lang="en-PK" smtClean="0"/>
              <a:t>01/19/2023</a:t>
            </a:fld>
            <a:endParaRPr lang="en-PK"/>
          </a:p>
        </p:txBody>
      </p:sp>
      <p:sp>
        <p:nvSpPr>
          <p:cNvPr id="3" name="Footer Placeholder 2">
            <a:extLst>
              <a:ext uri="{FF2B5EF4-FFF2-40B4-BE49-F238E27FC236}">
                <a16:creationId xmlns:a16="http://schemas.microsoft.com/office/drawing/2014/main" id="{E770A71B-7852-4D90-B6C5-0767FB76C83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68EA14DD-2D25-4758-8242-B3839B0C6D1D}"/>
              </a:ext>
            </a:extLst>
          </p:cNvPr>
          <p:cNvSpPr>
            <a:spLocks noGrp="1"/>
          </p:cNvSpPr>
          <p:nvPr>
            <p:ph type="sldNum" sz="quarter" idx="12"/>
          </p:nvPr>
        </p:nvSpPr>
        <p:spPr/>
        <p:txBody>
          <a:bodyPr/>
          <a:lstStyle/>
          <a:p>
            <a:fld id="{5E6434C9-C5C2-4D7C-AF3E-4D4C41FC2DED}" type="slidenum">
              <a:rPr lang="en-PK" smtClean="0"/>
              <a:t>‹#›</a:t>
            </a:fld>
            <a:endParaRPr lang="en-PK"/>
          </a:p>
        </p:txBody>
      </p:sp>
    </p:spTree>
    <p:extLst>
      <p:ext uri="{BB962C8B-B14F-4D97-AF65-F5344CB8AC3E}">
        <p14:creationId xmlns:p14="http://schemas.microsoft.com/office/powerpoint/2010/main" val="41548498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CB85-AE1D-44B5-9211-C7EEFFD13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D1971F8A-5A13-4556-8787-0ACDD14DE0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E64903CB-6A96-4A69-8638-C996773054BD}"/>
              </a:ext>
            </a:extLst>
          </p:cNvPr>
          <p:cNvSpPr>
            <a:spLocks noGrp="1"/>
          </p:cNvSpPr>
          <p:nvPr>
            <p:ph type="dt" sz="half" idx="10"/>
          </p:nvPr>
        </p:nvSpPr>
        <p:spPr/>
        <p:txBody>
          <a:bodyPr/>
          <a:lstStyle/>
          <a:p>
            <a:fld id="{9870AA45-5A19-4C11-BC9A-A677C0C7FE8D}" type="datetimeFigureOut">
              <a:rPr lang="en-PK" smtClean="0"/>
              <a:t>01/19/2023</a:t>
            </a:fld>
            <a:endParaRPr lang="en-PK"/>
          </a:p>
        </p:txBody>
      </p:sp>
      <p:sp>
        <p:nvSpPr>
          <p:cNvPr id="5" name="Footer Placeholder 4">
            <a:extLst>
              <a:ext uri="{FF2B5EF4-FFF2-40B4-BE49-F238E27FC236}">
                <a16:creationId xmlns:a16="http://schemas.microsoft.com/office/drawing/2014/main" id="{E23F181C-98E6-4205-8028-C8B969EB20C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3C2E040-B255-44AC-A8B2-7BAFE067C5D5}"/>
              </a:ext>
            </a:extLst>
          </p:cNvPr>
          <p:cNvSpPr>
            <a:spLocks noGrp="1"/>
          </p:cNvSpPr>
          <p:nvPr>
            <p:ph type="sldNum" sz="quarter" idx="12"/>
          </p:nvPr>
        </p:nvSpPr>
        <p:spPr/>
        <p:txBody>
          <a:bodyPr/>
          <a:lstStyle/>
          <a:p>
            <a:fld id="{5E6434C9-C5C2-4D7C-AF3E-4D4C41FC2DED}" type="slidenum">
              <a:rPr lang="en-PK" smtClean="0"/>
              <a:t>‹#›</a:t>
            </a:fld>
            <a:endParaRPr lang="en-PK"/>
          </a:p>
        </p:txBody>
      </p:sp>
    </p:spTree>
    <p:extLst>
      <p:ext uri="{BB962C8B-B14F-4D97-AF65-F5344CB8AC3E}">
        <p14:creationId xmlns:p14="http://schemas.microsoft.com/office/powerpoint/2010/main" val="26765720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1/19/2023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526679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D1F6FF-3BE6-4DB4-9B70-77FE1423D485}" type="datetime1">
              <a:rPr lang="en-US" smtClean="0"/>
              <a:t>1/19/2023</a:t>
            </a:fld>
            <a:endParaRPr lang="en-US"/>
          </a:p>
        </p:txBody>
      </p:sp>
      <p:sp>
        <p:nvSpPr>
          <p:cNvPr id="5" name="Footer Placeholder 4"/>
          <p:cNvSpPr>
            <a:spLocks noGrp="1"/>
          </p:cNvSpPr>
          <p:nvPr>
            <p:ph type="ftr" sz="quarter" idx="11"/>
          </p:nvPr>
        </p:nvSpPr>
        <p:spPr/>
        <p:txBody>
          <a:bodyPr/>
          <a:lstStyle/>
          <a:p>
            <a:r>
              <a:rPr lang="en-US"/>
              <a:t>Enabling Data-Driven Innovation</a:t>
            </a:r>
          </a:p>
        </p:txBody>
      </p:sp>
      <p:sp>
        <p:nvSpPr>
          <p:cNvPr id="6" name="Slide Number Placeholder 5"/>
          <p:cNvSpPr>
            <a:spLocks noGrp="1"/>
          </p:cNvSpPr>
          <p:nvPr>
            <p:ph type="sldNum" sz="quarter" idx="12"/>
          </p:nvPr>
        </p:nvSpPr>
        <p:spPr/>
        <p:txBody>
          <a:bodyPr/>
          <a:lstStyle/>
          <a:p>
            <a:fld id="{1E043A5E-D30F-447C-A33C-188E31C53D5F}" type="slidenum">
              <a:rPr lang="en-US" smtClean="0"/>
              <a:t>‹#›</a:t>
            </a:fld>
            <a:endParaRPr lang="en-US"/>
          </a:p>
        </p:txBody>
      </p:sp>
    </p:spTree>
    <p:extLst>
      <p:ext uri="{BB962C8B-B14F-4D97-AF65-F5344CB8AC3E}">
        <p14:creationId xmlns:p14="http://schemas.microsoft.com/office/powerpoint/2010/main" val="8255397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1C9B-14C8-EBAC-534B-57818A053F80}"/>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B177F4D-A56F-5381-B525-68BD80740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285557-70DB-D5DB-2743-B0493FDA8C5C}"/>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8BE28AAD-71DA-4FB1-0177-B9671F268D3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AA11587-E18F-2F3F-DBB9-5520A29C719C}"/>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241970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661E-6F5F-4E46-74EA-AF32962E93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ABB74BE-2C77-0E12-A319-936C72D3B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252A42-F457-1775-A7B7-EE1D805A97BC}"/>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3BCC93CB-5794-3B3C-0636-3E47993C1BE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E8E0B71-6C9C-DB64-FCF1-13D66D5EEC8B}"/>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4132870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D63E-E451-5A2C-4A1A-FC1E13B9D3FC}"/>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52EF3159-0E85-A49B-BDF3-844C5875CA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A88F24A0-8001-574C-80DA-30342854F8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BA1B3EB3-D8FC-21C8-FB16-A6378D603934}"/>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6" name="Footer Placeholder 5">
            <a:extLst>
              <a:ext uri="{FF2B5EF4-FFF2-40B4-BE49-F238E27FC236}">
                <a16:creationId xmlns:a16="http://schemas.microsoft.com/office/drawing/2014/main" id="{9B4A2D15-1119-B3F2-37E7-EB4E6BD9A94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FE27670-6D36-7CA4-4CCF-6248D7CA455C}"/>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358669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DBEE-9069-4046-36F3-CE64B9AE6A2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3E2F0B7-8E28-A304-3699-EB5F36AFC8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BFE447-EBC8-62A1-B65D-E7D1E1D4C4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385CB67E-C30C-0630-8F4D-B586EF403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7C0B54-334D-6DB5-01E8-30BD355BC3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73AA67CC-9D3C-1863-8648-725402C27DFE}"/>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8" name="Footer Placeholder 7">
            <a:extLst>
              <a:ext uri="{FF2B5EF4-FFF2-40B4-BE49-F238E27FC236}">
                <a16:creationId xmlns:a16="http://schemas.microsoft.com/office/drawing/2014/main" id="{0CFF9DC3-52A9-DF60-639B-3203C2ACAF86}"/>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471A2FA5-01B4-2F2B-7FCB-9F571D4B3D44}"/>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356201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8093-B2BB-2190-5DD6-C62B6FEDE384}"/>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23F26C3A-9748-F39D-D8E0-4CF4CBE2B996}"/>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4" name="Footer Placeholder 3">
            <a:extLst>
              <a:ext uri="{FF2B5EF4-FFF2-40B4-BE49-F238E27FC236}">
                <a16:creationId xmlns:a16="http://schemas.microsoft.com/office/drawing/2014/main" id="{697A52B0-44C2-386E-AF0E-8FDEA9ADDBE7}"/>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2067326-5932-9CB7-033E-1DF456C17FD0}"/>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18138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A120B-57E9-9374-7B4F-6178784F35EE}"/>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3" name="Footer Placeholder 2">
            <a:extLst>
              <a:ext uri="{FF2B5EF4-FFF2-40B4-BE49-F238E27FC236}">
                <a16:creationId xmlns:a16="http://schemas.microsoft.com/office/drawing/2014/main" id="{3AB0F9DA-4177-7133-7445-3331DEFC06EA}"/>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796A9ED5-BBE0-D3BE-5DE0-65E8D2203E56}"/>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421992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9F50-1927-C8FA-C001-534A2BD42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FA4DAB2-100D-5F01-A93B-4113448E0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FDF50024-DB39-BEFC-0FFA-67200ACB5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F3471-0E4A-5AEE-7CD5-056C9269DDF4}"/>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6" name="Footer Placeholder 5">
            <a:extLst>
              <a:ext uri="{FF2B5EF4-FFF2-40B4-BE49-F238E27FC236}">
                <a16:creationId xmlns:a16="http://schemas.microsoft.com/office/drawing/2014/main" id="{53A53BCA-ECDB-33FF-2BB5-6C58DD7B138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6E57F62A-B128-6417-C1EC-F6850EBECFA9}"/>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31492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A9A0-C1E2-C4AD-2370-D6D035728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B272D371-0D66-321B-35FC-9B6C295FA2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E8F5AFF8-F368-F3B6-D2F8-6996F6DE1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40B66-CB8E-BC3C-9248-5E53AE34CE47}"/>
              </a:ext>
            </a:extLst>
          </p:cNvPr>
          <p:cNvSpPr>
            <a:spLocks noGrp="1"/>
          </p:cNvSpPr>
          <p:nvPr>
            <p:ph type="dt" sz="half" idx="10"/>
          </p:nvPr>
        </p:nvSpPr>
        <p:spPr/>
        <p:txBody>
          <a:bodyPr/>
          <a:lstStyle/>
          <a:p>
            <a:fld id="{39CD0144-2CC6-4C32-A857-0100AEBFD406}" type="datetimeFigureOut">
              <a:rPr lang="en-PK" smtClean="0"/>
              <a:t>01/19/2023</a:t>
            </a:fld>
            <a:endParaRPr lang="en-PK"/>
          </a:p>
        </p:txBody>
      </p:sp>
      <p:sp>
        <p:nvSpPr>
          <p:cNvPr id="6" name="Footer Placeholder 5">
            <a:extLst>
              <a:ext uri="{FF2B5EF4-FFF2-40B4-BE49-F238E27FC236}">
                <a16:creationId xmlns:a16="http://schemas.microsoft.com/office/drawing/2014/main" id="{DEA72CEE-D125-20D9-D15D-F8E95D8A39C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D8F34DF1-CDDA-DAA9-681D-1C19C52A2FA5}"/>
              </a:ext>
            </a:extLst>
          </p:cNvPr>
          <p:cNvSpPr>
            <a:spLocks noGrp="1"/>
          </p:cNvSpPr>
          <p:nvPr>
            <p:ph type="sldNum" sz="quarter" idx="12"/>
          </p:nvPr>
        </p:nvSpPr>
        <p:spPr/>
        <p:txBody>
          <a:bodyPr/>
          <a:lstStyle/>
          <a:p>
            <a:fld id="{DF0427C6-2257-4097-9803-6340E5A5B8A0}" type="slidenum">
              <a:rPr lang="en-PK" smtClean="0"/>
              <a:t>‹#›</a:t>
            </a:fld>
            <a:endParaRPr lang="en-PK"/>
          </a:p>
        </p:txBody>
      </p:sp>
    </p:spTree>
    <p:extLst>
      <p:ext uri="{BB962C8B-B14F-4D97-AF65-F5344CB8AC3E}">
        <p14:creationId xmlns:p14="http://schemas.microsoft.com/office/powerpoint/2010/main" val="4277746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A94939-E280-6308-6E52-F73BD2587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CB5B07C-9704-1165-DF33-ECE8AEE270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C8896F1-A9CB-E8CD-F95F-894854CC55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D0144-2CC6-4C32-A857-0100AEBFD406}" type="datetimeFigureOut">
              <a:rPr lang="en-PK" smtClean="0"/>
              <a:t>01/19/2023</a:t>
            </a:fld>
            <a:endParaRPr lang="en-PK"/>
          </a:p>
        </p:txBody>
      </p:sp>
      <p:sp>
        <p:nvSpPr>
          <p:cNvPr id="5" name="Footer Placeholder 4">
            <a:extLst>
              <a:ext uri="{FF2B5EF4-FFF2-40B4-BE49-F238E27FC236}">
                <a16:creationId xmlns:a16="http://schemas.microsoft.com/office/drawing/2014/main" id="{53E65CC5-90B5-BFDE-D0FF-65F876FFAE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4E36A665-F13A-F9FE-DD39-1FC9A3990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427C6-2257-4097-9803-6340E5A5B8A0}" type="slidenum">
              <a:rPr lang="en-PK" smtClean="0"/>
              <a:t>‹#›</a:t>
            </a:fld>
            <a:endParaRPr lang="en-PK"/>
          </a:p>
        </p:txBody>
      </p:sp>
    </p:spTree>
    <p:extLst>
      <p:ext uri="{BB962C8B-B14F-4D97-AF65-F5344CB8AC3E}">
        <p14:creationId xmlns:p14="http://schemas.microsoft.com/office/powerpoint/2010/main" val="3098660565"/>
      </p:ext>
    </p:extLst>
  </p:cSld>
  <p:clrMap bg1="lt1" tx1="dk1" bg2="lt2" tx2="dk2" accent1="accent1" accent2="accent2" accent3="accent3" accent4="accent4" accent5="accent5" accent6="accent6" hlink="hlink" folHlink="folHlink"/>
  <p:sldLayoutIdLst>
    <p:sldLayoutId id="2147483700" r:id="rId1"/>
    <p:sldLayoutId id="2147483661" r:id="rId2"/>
    <p:sldLayoutId id="2147483651" r:id="rId3"/>
    <p:sldLayoutId id="2147483652" r:id="rId4"/>
    <p:sldLayoutId id="2147483653" r:id="rId5"/>
    <p:sldLayoutId id="2147483654" r:id="rId6"/>
    <p:sldLayoutId id="2147483699"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C976C4-47F4-4543-9666-E8CB5E44A8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C1048EE-873C-4422-877D-0F4F88491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A0C3606-57F8-4DDE-86A2-C31658922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26ADF-9190-4C58-854F-DC62797118DC}" type="datetimeFigureOut">
              <a:rPr lang="en-PK" smtClean="0"/>
              <a:t>01/19/2023</a:t>
            </a:fld>
            <a:endParaRPr lang="en-PK"/>
          </a:p>
        </p:txBody>
      </p:sp>
      <p:sp>
        <p:nvSpPr>
          <p:cNvPr id="5" name="Footer Placeholder 4">
            <a:extLst>
              <a:ext uri="{FF2B5EF4-FFF2-40B4-BE49-F238E27FC236}">
                <a16:creationId xmlns:a16="http://schemas.microsoft.com/office/drawing/2014/main" id="{2F2790E1-3145-4FCB-8852-13D4E6799B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4BDCA819-92CE-4B89-889F-BEBA0BBDA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AE5B7-39F6-4221-AF6E-4A501E9B678F}" type="slidenum">
              <a:rPr lang="en-PK" smtClean="0"/>
              <a:t>‹#›</a:t>
            </a:fld>
            <a:endParaRPr lang="en-PK"/>
          </a:p>
        </p:txBody>
      </p:sp>
    </p:spTree>
    <p:extLst>
      <p:ext uri="{BB962C8B-B14F-4D97-AF65-F5344CB8AC3E}">
        <p14:creationId xmlns:p14="http://schemas.microsoft.com/office/powerpoint/2010/main" val="27108747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8DD651-18BE-4C02-8AF9-5E8D075F6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391664C-F6F1-4E58-9692-2AF569414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C10B16A-9A9F-4745-8B83-BF2E6F08C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0AA45-5A19-4C11-BC9A-A677C0C7FE8D}" type="datetimeFigureOut">
              <a:rPr lang="en-PK" smtClean="0"/>
              <a:t>01/19/2023</a:t>
            </a:fld>
            <a:endParaRPr lang="en-PK"/>
          </a:p>
        </p:txBody>
      </p:sp>
      <p:sp>
        <p:nvSpPr>
          <p:cNvPr id="5" name="Footer Placeholder 4">
            <a:extLst>
              <a:ext uri="{FF2B5EF4-FFF2-40B4-BE49-F238E27FC236}">
                <a16:creationId xmlns:a16="http://schemas.microsoft.com/office/drawing/2014/main" id="{F146D755-6070-443A-9997-5F1DE313B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0D1FC272-BCE3-49CC-B3A7-2284156F8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434C9-C5C2-4D7C-AF3E-4D4C41FC2DED}" type="slidenum">
              <a:rPr lang="en-PK" smtClean="0"/>
              <a:t>‹#›</a:t>
            </a:fld>
            <a:endParaRPr lang="en-PK"/>
          </a:p>
        </p:txBody>
      </p:sp>
    </p:spTree>
    <p:extLst>
      <p:ext uri="{BB962C8B-B14F-4D97-AF65-F5344CB8AC3E}">
        <p14:creationId xmlns:p14="http://schemas.microsoft.com/office/powerpoint/2010/main" val="1573999695"/>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98" r:id="rId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25">
                <a:solidFill>
                  <a:schemeClr val="tx1">
                    <a:tint val="75000"/>
                  </a:schemeClr>
                </a:solidFill>
              </a:defRPr>
            </a:lvl1pPr>
          </a:lstStyle>
          <a:p>
            <a:fld id="{A93B4DD4-9D42-45A9-A8F6-F0421D661542}" type="datetime1">
              <a:rPr lang="en-US" smtClean="0"/>
              <a:t>1/19/2023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25">
                <a:solidFill>
                  <a:schemeClr val="tx1">
                    <a:tint val="75000"/>
                  </a:schemeClr>
                </a:solidFill>
              </a:defRPr>
            </a:lvl1pPr>
          </a:lstStyle>
          <a:p>
            <a:r>
              <a:rPr lang="en-US"/>
              <a:t>Enabling Data-Driven Innovation</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25">
                <a:solidFill>
                  <a:schemeClr val="tx1">
                    <a:tint val="75000"/>
                  </a:schemeClr>
                </a:solidFill>
              </a:defRPr>
            </a:lvl1pPr>
          </a:lstStyle>
          <a:p>
            <a:fld id="{1E043A5E-D30F-447C-A33C-188E31C53D5F}" type="slidenum">
              <a:rPr lang="en-US" smtClean="0"/>
              <a:t>‹#›</a:t>
            </a:fld>
            <a:endParaRPr lang="en-US"/>
          </a:p>
        </p:txBody>
      </p:sp>
    </p:spTree>
    <p:extLst>
      <p:ext uri="{BB962C8B-B14F-4D97-AF65-F5344CB8AC3E}">
        <p14:creationId xmlns:p14="http://schemas.microsoft.com/office/powerpoint/2010/main" val="1407192667"/>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14.png"/><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jp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hyperlink" Target="https://www.youtube.com/@statquest/videos" TargetMode="External"/><Relationship Id="rId5" Type="http://schemas.openxmlformats.org/officeDocument/2006/relationships/diagramQuickStyle" Target="../diagrams/quickStyle4.xml"/><Relationship Id="rId10" Type="http://schemas.openxmlformats.org/officeDocument/2006/relationships/hyperlink" Target="https://www.w3schools.com/datascience/default.asp" TargetMode="External"/><Relationship Id="rId4" Type="http://schemas.openxmlformats.org/officeDocument/2006/relationships/diagramLayout" Target="../diagrams/layout4.xml"/><Relationship Id="rId9" Type="http://schemas.openxmlformats.org/officeDocument/2006/relationships/hyperlink" Target="https://www.w3schools.com/python/default.asp"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6.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diagram&#10;&#10;Description automatically generated with medium confidence">
            <a:extLst>
              <a:ext uri="{FF2B5EF4-FFF2-40B4-BE49-F238E27FC236}">
                <a16:creationId xmlns:a16="http://schemas.microsoft.com/office/drawing/2014/main" id="{3268527E-8A48-4DD1-B250-DCF80F400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73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sp>
        <p:nvSpPr>
          <p:cNvPr id="18" name="TextBox 17">
            <a:extLst>
              <a:ext uri="{FF2B5EF4-FFF2-40B4-BE49-F238E27FC236}">
                <a16:creationId xmlns:a16="http://schemas.microsoft.com/office/drawing/2014/main" id="{6230719D-4F44-BA79-4DC4-4459B3E27C90}"/>
              </a:ext>
            </a:extLst>
          </p:cNvPr>
          <p:cNvSpPr txBox="1"/>
          <p:nvPr/>
        </p:nvSpPr>
        <p:spPr>
          <a:xfrm>
            <a:off x="839516" y="476751"/>
            <a:ext cx="10466916" cy="727122"/>
          </a:xfrm>
          <a:prstGeom prst="rect">
            <a:avLst/>
          </a:prstGeom>
          <a:noFill/>
        </p:spPr>
        <p:txBody>
          <a:bodyPr wrap="square">
            <a:spAutoFit/>
          </a:bodyPr>
          <a:lstStyle/>
          <a:p>
            <a:r>
              <a:rPr lang="en-US" sz="4125" dirty="0">
                <a:solidFill>
                  <a:srgbClr val="26468F"/>
                </a:solidFill>
                <a:latin typeface="Segoe UI" panose="020B0502040204020203" pitchFamily="34" charset="0"/>
                <a:cs typeface="Segoe UI" panose="020B0502040204020203" pitchFamily="34" charset="0"/>
              </a:rPr>
              <a:t>Benefits of No-Code Approach</a:t>
            </a:r>
            <a:endParaRPr lang="en-US" sz="4125" dirty="0">
              <a:solidFill>
                <a:srgbClr val="26468F"/>
              </a:solidFill>
            </a:endParaRPr>
          </a:p>
        </p:txBody>
      </p:sp>
      <p:pic>
        <p:nvPicPr>
          <p:cNvPr id="3" name="Picture 2" descr="A picture containing text, clipart&#10;&#10;Description automatically generated">
            <a:extLst>
              <a:ext uri="{FF2B5EF4-FFF2-40B4-BE49-F238E27FC236}">
                <a16:creationId xmlns:a16="http://schemas.microsoft.com/office/drawing/2014/main" id="{BEF9586B-8650-B95E-D56B-BC1571BA1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802" y="1648303"/>
            <a:ext cx="3201733" cy="1563199"/>
          </a:xfrm>
          <a:prstGeom prst="rect">
            <a:avLst/>
          </a:prstGeom>
        </p:spPr>
      </p:pic>
      <p:sp>
        <p:nvSpPr>
          <p:cNvPr id="5" name="TextBox 4">
            <a:extLst>
              <a:ext uri="{FF2B5EF4-FFF2-40B4-BE49-F238E27FC236}">
                <a16:creationId xmlns:a16="http://schemas.microsoft.com/office/drawing/2014/main" id="{9888EE79-7C0E-CC59-8751-0EAC7CA78046}"/>
              </a:ext>
            </a:extLst>
          </p:cNvPr>
          <p:cNvSpPr txBox="1"/>
          <p:nvPr/>
        </p:nvSpPr>
        <p:spPr>
          <a:xfrm>
            <a:off x="4376535" y="5378820"/>
            <a:ext cx="3801180" cy="463588"/>
          </a:xfrm>
          <a:prstGeom prst="rect">
            <a:avLst/>
          </a:prstGeom>
          <a:noFill/>
        </p:spPr>
        <p:txBody>
          <a:bodyPr wrap="square">
            <a:spAutoFit/>
          </a:bodyPr>
          <a:lstStyle/>
          <a:p>
            <a:pPr algn="ctr" defTabSz="857250">
              <a:lnSpc>
                <a:spcPct val="150000"/>
              </a:lnSpc>
              <a:spcAft>
                <a:spcPts val="563"/>
              </a:spcAft>
            </a:pPr>
            <a:r>
              <a:rPr lang="en-US" b="1" i="0" dirty="0">
                <a:effectLst/>
                <a:latin typeface="Open Sans" panose="020B0606030504020204" pitchFamily="34" charset="0"/>
                <a:ea typeface="Open Sans" panose="020B0606030504020204" pitchFamily="34" charset="0"/>
                <a:cs typeface="Open Sans" panose="020B0606030504020204" pitchFamily="34" charset="0"/>
              </a:rPr>
              <a:t>Increases Productivity</a:t>
            </a:r>
          </a:p>
        </p:txBody>
      </p:sp>
      <p:sp>
        <p:nvSpPr>
          <p:cNvPr id="8" name="TextBox 7">
            <a:extLst>
              <a:ext uri="{FF2B5EF4-FFF2-40B4-BE49-F238E27FC236}">
                <a16:creationId xmlns:a16="http://schemas.microsoft.com/office/drawing/2014/main" id="{8061C937-7E7D-621D-2E2A-15CC5EA15754}"/>
              </a:ext>
            </a:extLst>
          </p:cNvPr>
          <p:cNvSpPr txBox="1"/>
          <p:nvPr/>
        </p:nvSpPr>
        <p:spPr>
          <a:xfrm>
            <a:off x="8383571" y="3216628"/>
            <a:ext cx="2417467" cy="463588"/>
          </a:xfrm>
          <a:prstGeom prst="rect">
            <a:avLst/>
          </a:prstGeom>
          <a:noFill/>
        </p:spPr>
        <p:txBody>
          <a:bodyPr wrap="square">
            <a:spAutoFit/>
          </a:bodyPr>
          <a:lstStyle/>
          <a:p>
            <a:pPr algn="ctr" defTabSz="857250">
              <a:lnSpc>
                <a:spcPct val="150000"/>
              </a:lnSpc>
              <a:spcAft>
                <a:spcPts val="563"/>
              </a:spcAft>
            </a:pPr>
            <a:r>
              <a:rPr lang="en-US" b="1" i="0" dirty="0">
                <a:effectLst/>
                <a:latin typeface="Open Sans" panose="020B0606030504020204" pitchFamily="34" charset="0"/>
                <a:ea typeface="Open Sans" panose="020B0606030504020204" pitchFamily="34" charset="0"/>
                <a:cs typeface="Open Sans" panose="020B0606030504020204" pitchFamily="34" charset="0"/>
              </a:rPr>
              <a:t>Super Fast</a:t>
            </a:r>
          </a:p>
        </p:txBody>
      </p:sp>
      <p:pic>
        <p:nvPicPr>
          <p:cNvPr id="10" name="Picture 9" descr="A picture containing sport&#10;&#10;Description automatically generated">
            <a:extLst>
              <a:ext uri="{FF2B5EF4-FFF2-40B4-BE49-F238E27FC236}">
                <a16:creationId xmlns:a16="http://schemas.microsoft.com/office/drawing/2014/main" id="{2EEABABB-D9F2-3379-969D-3A13BB0ADC9A}"/>
              </a:ext>
            </a:extLst>
          </p:cNvPr>
          <p:cNvPicPr>
            <a:picLocks noChangeAspect="1"/>
          </p:cNvPicPr>
          <p:nvPr/>
        </p:nvPicPr>
        <p:blipFill rotWithShape="1">
          <a:blip r:embed="rId10">
            <a:extLst>
              <a:ext uri="{28A0092B-C50C-407E-A947-70E740481C1C}">
                <a14:useLocalDpi xmlns:a14="http://schemas.microsoft.com/office/drawing/2010/main" val="0"/>
              </a:ext>
            </a:extLst>
          </a:blip>
          <a:srcRect b="21298"/>
          <a:stretch/>
        </p:blipFill>
        <p:spPr>
          <a:xfrm>
            <a:off x="7937074" y="1667206"/>
            <a:ext cx="3201733" cy="1549208"/>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4FB12DB3-5C9E-96D5-82DA-C680289A58C9}"/>
              </a:ext>
            </a:extLst>
          </p:cNvPr>
          <p:cNvPicPr>
            <a:picLocks noChangeAspect="1"/>
          </p:cNvPicPr>
          <p:nvPr/>
        </p:nvPicPr>
        <p:blipFill rotWithShape="1">
          <a:blip r:embed="rId11">
            <a:extLst>
              <a:ext uri="{28A0092B-C50C-407E-A947-70E740481C1C}">
                <a14:useLocalDpi xmlns:a14="http://schemas.microsoft.com/office/drawing/2010/main" val="0"/>
              </a:ext>
            </a:extLst>
          </a:blip>
          <a:srcRect l="8451" t="3741" r="11305"/>
          <a:stretch/>
        </p:blipFill>
        <p:spPr>
          <a:xfrm>
            <a:off x="4640481" y="3769196"/>
            <a:ext cx="3125077" cy="1575957"/>
          </a:xfrm>
          <a:prstGeom prst="rect">
            <a:avLst/>
          </a:prstGeom>
        </p:spPr>
      </p:pic>
      <p:sp>
        <p:nvSpPr>
          <p:cNvPr id="14" name="TextBox 13">
            <a:extLst>
              <a:ext uri="{FF2B5EF4-FFF2-40B4-BE49-F238E27FC236}">
                <a16:creationId xmlns:a16="http://schemas.microsoft.com/office/drawing/2014/main" id="{9A5C0B63-B085-7F48-21B1-F6E81D904AFA}"/>
              </a:ext>
            </a:extLst>
          </p:cNvPr>
          <p:cNvSpPr txBox="1"/>
          <p:nvPr/>
        </p:nvSpPr>
        <p:spPr>
          <a:xfrm>
            <a:off x="759440" y="3240435"/>
            <a:ext cx="3801180" cy="463588"/>
          </a:xfrm>
          <a:prstGeom prst="rect">
            <a:avLst/>
          </a:prstGeom>
          <a:noFill/>
        </p:spPr>
        <p:txBody>
          <a:bodyPr wrap="square">
            <a:spAutoFit/>
          </a:bodyPr>
          <a:lstStyle/>
          <a:p>
            <a:pPr algn="ctr" defTabSz="857250">
              <a:lnSpc>
                <a:spcPct val="150000"/>
              </a:lnSpc>
              <a:spcAft>
                <a:spcPts val="563"/>
              </a:spcAft>
            </a:pPr>
            <a:r>
              <a:rPr lang="en-US" b="1" i="0" dirty="0">
                <a:effectLst/>
                <a:latin typeface="Open Sans" panose="020B0606030504020204" pitchFamily="34" charset="0"/>
                <a:ea typeface="Open Sans" panose="020B0606030504020204" pitchFamily="34" charset="0"/>
                <a:cs typeface="Open Sans" panose="020B0606030504020204" pitchFamily="34" charset="0"/>
              </a:rPr>
              <a:t>Fun &amp; Engaging</a:t>
            </a:r>
          </a:p>
        </p:txBody>
      </p:sp>
    </p:spTree>
    <p:extLst>
      <p:ext uri="{BB962C8B-B14F-4D97-AF65-F5344CB8AC3E}">
        <p14:creationId xmlns:p14="http://schemas.microsoft.com/office/powerpoint/2010/main" val="14910546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sp>
        <p:nvSpPr>
          <p:cNvPr id="18" name="TextBox 17">
            <a:extLst>
              <a:ext uri="{FF2B5EF4-FFF2-40B4-BE49-F238E27FC236}">
                <a16:creationId xmlns:a16="http://schemas.microsoft.com/office/drawing/2014/main" id="{6230719D-4F44-BA79-4DC4-4459B3E27C90}"/>
              </a:ext>
            </a:extLst>
          </p:cNvPr>
          <p:cNvSpPr txBox="1"/>
          <p:nvPr/>
        </p:nvSpPr>
        <p:spPr>
          <a:xfrm>
            <a:off x="839516" y="476751"/>
            <a:ext cx="10466916" cy="727122"/>
          </a:xfrm>
          <a:prstGeom prst="rect">
            <a:avLst/>
          </a:prstGeom>
          <a:noFill/>
        </p:spPr>
        <p:txBody>
          <a:bodyPr wrap="square">
            <a:spAutoFit/>
          </a:bodyPr>
          <a:lstStyle/>
          <a:p>
            <a:r>
              <a:rPr lang="en-US" sz="4125" dirty="0">
                <a:solidFill>
                  <a:srgbClr val="26468F"/>
                </a:solidFill>
                <a:latin typeface="Segoe UI" panose="020B0502040204020203" pitchFamily="34" charset="0"/>
                <a:cs typeface="Segoe UI" panose="020B0502040204020203" pitchFamily="34" charset="0"/>
              </a:rPr>
              <a:t>Why No-Code Data Science is the future?</a:t>
            </a:r>
            <a:endParaRPr lang="en-US" sz="4125" dirty="0">
              <a:solidFill>
                <a:srgbClr val="26468F"/>
              </a:solidFill>
            </a:endParaRPr>
          </a:p>
        </p:txBody>
      </p:sp>
      <p:sp>
        <p:nvSpPr>
          <p:cNvPr id="4" name="TextBox 3">
            <a:extLst>
              <a:ext uri="{FF2B5EF4-FFF2-40B4-BE49-F238E27FC236}">
                <a16:creationId xmlns:a16="http://schemas.microsoft.com/office/drawing/2014/main" id="{F0D2D71A-1BDD-F7F7-48A7-AAC0667675E4}"/>
              </a:ext>
            </a:extLst>
          </p:cNvPr>
          <p:cNvSpPr txBox="1"/>
          <p:nvPr/>
        </p:nvSpPr>
        <p:spPr>
          <a:xfrm>
            <a:off x="839516" y="1676617"/>
            <a:ext cx="9976756" cy="2279470"/>
          </a:xfrm>
          <a:prstGeom prst="rect">
            <a:avLst/>
          </a:prstGeom>
          <a:noFill/>
        </p:spPr>
        <p:txBody>
          <a:bodyPr wrap="square">
            <a:spAutoFit/>
          </a:bodyPr>
          <a:lstStyle/>
          <a:p>
            <a:pPr marL="267891" indent="-267891" defTabSz="857250">
              <a:lnSpc>
                <a:spcPct val="150000"/>
              </a:lnSpc>
              <a:spcAft>
                <a:spcPts val="563"/>
              </a:spcAft>
              <a:buFontTx/>
              <a:buChar char="-"/>
            </a:pPr>
            <a:r>
              <a:rPr lang="en-US" sz="1800" b="0" i="0" dirty="0">
                <a:effectLst/>
                <a:latin typeface="Open Sans" panose="020B0606030504020204" pitchFamily="34" charset="0"/>
                <a:ea typeface="Open Sans" panose="020B0606030504020204" pitchFamily="34" charset="0"/>
                <a:cs typeface="Open Sans" panose="020B0606030504020204" pitchFamily="34" charset="0"/>
              </a:rPr>
              <a:t>As little as </a:t>
            </a:r>
            <a:r>
              <a:rPr lang="en-US" sz="1800" b="1" i="0" dirty="0">
                <a:effectLst/>
                <a:latin typeface="Open Sans" panose="020B0606030504020204" pitchFamily="34" charset="0"/>
                <a:ea typeface="Open Sans" panose="020B0606030504020204" pitchFamily="34" charset="0"/>
                <a:cs typeface="Open Sans" panose="020B0606030504020204" pitchFamily="34" charset="0"/>
              </a:rPr>
              <a:t>one-quarter of 1%</a:t>
            </a:r>
            <a:r>
              <a:rPr lang="en-US" sz="1800" b="0" i="0" dirty="0">
                <a:effectLst/>
                <a:latin typeface="Open Sans" panose="020B0606030504020204" pitchFamily="34" charset="0"/>
                <a:ea typeface="Open Sans" panose="020B0606030504020204" pitchFamily="34" charset="0"/>
                <a:cs typeface="Open Sans" panose="020B0606030504020204" pitchFamily="34" charset="0"/>
              </a:rPr>
              <a:t> of the world knows how to code.</a:t>
            </a:r>
          </a:p>
          <a:p>
            <a:pPr marL="267891" indent="-267891" defTabSz="857250">
              <a:lnSpc>
                <a:spcPct val="150000"/>
              </a:lnSpc>
              <a:spcAft>
                <a:spcPts val="563"/>
              </a:spcAft>
              <a:buFontTx/>
              <a:buChar char="-"/>
            </a:pPr>
            <a:r>
              <a:rPr lang="en-US" sz="1800" b="1" i="0" dirty="0">
                <a:effectLst/>
                <a:latin typeface="Open Sans" panose="020B0606030504020204" pitchFamily="34" charset="0"/>
                <a:ea typeface="Open Sans" panose="020B0606030504020204" pitchFamily="34" charset="0"/>
                <a:cs typeface="Open Sans" panose="020B0606030504020204" pitchFamily="34" charset="0"/>
              </a:rPr>
              <a:t>Low code/no-code </a:t>
            </a:r>
            <a:r>
              <a:rPr lang="en-US" sz="1800" b="0" i="0" dirty="0">
                <a:effectLst/>
                <a:latin typeface="Open Sans" panose="020B0606030504020204" pitchFamily="34" charset="0"/>
                <a:ea typeface="Open Sans" panose="020B0606030504020204" pitchFamily="34" charset="0"/>
                <a:cs typeface="Open Sans" panose="020B0606030504020204" pitchFamily="34" charset="0"/>
              </a:rPr>
              <a:t>solutions have the potential to reduce the development and implementation time by </a:t>
            </a:r>
            <a:r>
              <a:rPr lang="en-US" sz="1800" b="1" i="0" dirty="0">
                <a:effectLst/>
                <a:latin typeface="Open Sans" panose="020B0606030504020204" pitchFamily="34" charset="0"/>
                <a:ea typeface="Open Sans" panose="020B0606030504020204" pitchFamily="34" charset="0"/>
                <a:cs typeface="Open Sans" panose="020B0606030504020204" pitchFamily="34" charset="0"/>
              </a:rPr>
              <a:t>90%.</a:t>
            </a:r>
            <a:endParaRPr lang="en-US" sz="1800" b="1" dirty="0">
              <a:latin typeface="Open Sans" panose="020B0606030504020204" pitchFamily="34" charset="0"/>
              <a:ea typeface="Open Sans" panose="020B0606030504020204" pitchFamily="34" charset="0"/>
              <a:cs typeface="Open Sans" panose="020B0606030504020204" pitchFamily="34" charset="0"/>
            </a:endParaRPr>
          </a:p>
          <a:p>
            <a:pPr marL="267891" indent="-267891" defTabSz="857250">
              <a:lnSpc>
                <a:spcPct val="150000"/>
              </a:lnSpc>
              <a:spcAft>
                <a:spcPts val="563"/>
              </a:spcAft>
              <a:buFontTx/>
              <a:buChar char="-"/>
            </a:pPr>
            <a:r>
              <a:rPr lang="en-US" sz="1800" dirty="0">
                <a:latin typeface="Open Sans" panose="020B0606030504020204" pitchFamily="34" charset="0"/>
                <a:ea typeface="Open Sans" panose="020B0606030504020204" pitchFamily="34" charset="0"/>
                <a:cs typeface="Open Sans" panose="020B0606030504020204" pitchFamily="34" charset="0"/>
              </a:rPr>
              <a:t>Global </a:t>
            </a:r>
            <a:r>
              <a:rPr lang="en-US" sz="1800" b="1" dirty="0">
                <a:latin typeface="Open Sans" panose="020B0606030504020204" pitchFamily="34" charset="0"/>
                <a:ea typeface="Open Sans" panose="020B0606030504020204" pitchFamily="34" charset="0"/>
                <a:cs typeface="Open Sans" panose="020B0606030504020204" pitchFamily="34" charset="0"/>
              </a:rPr>
              <a:t>no-code</a:t>
            </a:r>
            <a:r>
              <a:rPr lang="en-US" sz="1800" dirty="0">
                <a:latin typeface="Open Sans" panose="020B0606030504020204" pitchFamily="34" charset="0"/>
                <a:ea typeface="Open Sans" panose="020B0606030504020204" pitchFamily="34" charset="0"/>
                <a:cs typeface="Open Sans" panose="020B0606030504020204" pitchFamily="34" charset="0"/>
              </a:rPr>
              <a:t> market is predicted to </a:t>
            </a:r>
            <a:r>
              <a:rPr lang="en-US" sz="1800" b="0" i="0" dirty="0">
                <a:effectLst/>
                <a:latin typeface="Open Sans" panose="020B0606030504020204" pitchFamily="34" charset="0"/>
                <a:ea typeface="Open Sans" panose="020B0606030504020204" pitchFamily="34" charset="0"/>
                <a:cs typeface="Open Sans" panose="020B0606030504020204" pitchFamily="34" charset="0"/>
              </a:rPr>
              <a:t>generate a revenue of </a:t>
            </a:r>
            <a:r>
              <a:rPr lang="en-US" sz="1800" b="1" i="0" dirty="0">
                <a:effectLst/>
                <a:latin typeface="Open Sans" panose="020B0606030504020204" pitchFamily="34" charset="0"/>
                <a:ea typeface="Open Sans" panose="020B0606030504020204" pitchFamily="34" charset="0"/>
                <a:cs typeface="Open Sans" panose="020B0606030504020204" pitchFamily="34" charset="0"/>
              </a:rPr>
              <a:t>$187 billion by 2030</a:t>
            </a:r>
            <a:r>
              <a:rPr lang="en-US" sz="1800" b="0" i="0" dirty="0">
                <a:effectLst/>
                <a:latin typeface="Open Sans" panose="020B0606030504020204" pitchFamily="34" charset="0"/>
                <a:ea typeface="Open Sans" panose="020B0606030504020204" pitchFamily="34" charset="0"/>
                <a:cs typeface="Open Sans" panose="020B0606030504020204" pitchFamily="34" charset="0"/>
              </a:rPr>
              <a:t>, rising from $10 billion in 2019. (</a:t>
            </a:r>
            <a:r>
              <a:rPr lang="en-US" sz="1400" b="0" i="0" dirty="0">
                <a:effectLst/>
                <a:latin typeface="Open Sans" panose="020B0606030504020204" pitchFamily="34" charset="0"/>
                <a:ea typeface="Open Sans" panose="020B0606030504020204" pitchFamily="34" charset="0"/>
                <a:cs typeface="Open Sans" panose="020B0606030504020204" pitchFamily="34" charset="0"/>
              </a:rPr>
              <a:t>source: </a:t>
            </a:r>
            <a:r>
              <a:rPr lang="en-US" sz="1400" b="0" i="0" u="sng" dirty="0">
                <a:effectLst/>
                <a:latin typeface="Open Sans" panose="020B0606030504020204" pitchFamily="34" charset="0"/>
                <a:ea typeface="Open Sans" panose="020B0606030504020204" pitchFamily="34" charset="0"/>
                <a:cs typeface="Open Sans" panose="020B0606030504020204" pitchFamily="34" charset="0"/>
              </a:rPr>
              <a:t>GlobeNewswire</a:t>
            </a:r>
            <a:r>
              <a:rPr lang="en-US" sz="1800" b="0" i="0" dirty="0">
                <a:effectLst/>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1347862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sp>
        <p:nvSpPr>
          <p:cNvPr id="18" name="TextBox 17">
            <a:extLst>
              <a:ext uri="{FF2B5EF4-FFF2-40B4-BE49-F238E27FC236}">
                <a16:creationId xmlns:a16="http://schemas.microsoft.com/office/drawing/2014/main" id="{6230719D-4F44-BA79-4DC4-4459B3E27C90}"/>
              </a:ext>
            </a:extLst>
          </p:cNvPr>
          <p:cNvSpPr txBox="1"/>
          <p:nvPr/>
        </p:nvSpPr>
        <p:spPr>
          <a:xfrm>
            <a:off x="839516" y="476751"/>
            <a:ext cx="10466916" cy="727122"/>
          </a:xfrm>
          <a:prstGeom prst="rect">
            <a:avLst/>
          </a:prstGeom>
          <a:noFill/>
        </p:spPr>
        <p:txBody>
          <a:bodyPr wrap="square" lIns="91440" tIns="45720" rIns="91440" bIns="45720" anchor="t">
            <a:spAutoFit/>
          </a:bodyPr>
          <a:lstStyle/>
          <a:p>
            <a:r>
              <a:rPr lang="en-US" sz="4100" dirty="0">
                <a:solidFill>
                  <a:srgbClr val="26468F"/>
                </a:solidFill>
                <a:latin typeface="Segoe UI"/>
                <a:cs typeface="Segoe UI"/>
              </a:rPr>
              <a:t>Resources</a:t>
            </a:r>
            <a:endParaRPr lang="en-US" sz="4125" dirty="0">
              <a:solidFill>
                <a:srgbClr val="26468F"/>
              </a:solidFill>
            </a:endParaRPr>
          </a:p>
        </p:txBody>
      </p:sp>
      <p:sp>
        <p:nvSpPr>
          <p:cNvPr id="24" name="TextBox 23">
            <a:extLst>
              <a:ext uri="{FF2B5EF4-FFF2-40B4-BE49-F238E27FC236}">
                <a16:creationId xmlns:a16="http://schemas.microsoft.com/office/drawing/2014/main" id="{7100E85C-295E-65AE-E499-102CC974118B}"/>
              </a:ext>
            </a:extLst>
          </p:cNvPr>
          <p:cNvSpPr txBox="1"/>
          <p:nvPr/>
        </p:nvSpPr>
        <p:spPr>
          <a:xfrm>
            <a:off x="839516" y="1711557"/>
            <a:ext cx="8392765" cy="3737946"/>
          </a:xfrm>
          <a:prstGeom prst="rect">
            <a:avLst/>
          </a:prstGeom>
          <a:noFill/>
        </p:spPr>
        <p:txBody>
          <a:bodyPr wrap="square" lIns="91440" tIns="45720" rIns="91440" bIns="45720" anchor="t">
            <a:spAutoFit/>
          </a:bodyPr>
          <a:lstStyle/>
          <a:p>
            <a:pPr defTabSz="857250">
              <a:lnSpc>
                <a:spcPct val="150000"/>
              </a:lnSpc>
              <a:spcAft>
                <a:spcPts val="563"/>
              </a:spcAft>
            </a:pPr>
            <a:r>
              <a:rPr lang="en-US" sz="2000" dirty="0">
                <a:ea typeface="Open Sans"/>
                <a:cs typeface="Open Sans"/>
              </a:rPr>
              <a:t>To learn Python: </a:t>
            </a:r>
            <a:r>
              <a:rPr lang="en-US" sz="2000" dirty="0">
                <a:ea typeface="+mn-lt"/>
                <a:cs typeface="+mn-lt"/>
                <a:hlinkClick r:id="rId9"/>
              </a:rPr>
              <a:t>https://www.w3schools.com/python/default.asp</a:t>
            </a:r>
          </a:p>
          <a:p>
            <a:pPr defTabSz="857250">
              <a:lnSpc>
                <a:spcPct val="150000"/>
              </a:lnSpc>
              <a:spcAft>
                <a:spcPts val="563"/>
              </a:spcAft>
            </a:pPr>
            <a:endParaRPr lang="en-US" sz="2000" dirty="0">
              <a:cs typeface="Calibri" panose="020F0502020204030204"/>
            </a:endParaRPr>
          </a:p>
          <a:p>
            <a:pPr defTabSz="857250">
              <a:lnSpc>
                <a:spcPct val="150000"/>
              </a:lnSpc>
              <a:spcAft>
                <a:spcPts val="563"/>
              </a:spcAft>
            </a:pPr>
            <a:r>
              <a:rPr lang="en-US" sz="2000" dirty="0">
                <a:cs typeface="Calibri" panose="020F0502020204030204"/>
              </a:rPr>
              <a:t>To learn Data Science: </a:t>
            </a:r>
            <a:endParaRPr lang="en-US" sz="2000" dirty="0">
              <a:ea typeface="+mn-lt"/>
              <a:cs typeface="+mn-lt"/>
            </a:endParaRPr>
          </a:p>
          <a:p>
            <a:pPr defTabSz="857250">
              <a:lnSpc>
                <a:spcPct val="150000"/>
              </a:lnSpc>
              <a:spcAft>
                <a:spcPts val="563"/>
              </a:spcAft>
            </a:pPr>
            <a:r>
              <a:rPr lang="en-US" sz="2000" dirty="0">
                <a:ea typeface="+mn-lt"/>
                <a:cs typeface="+mn-lt"/>
                <a:hlinkClick r:id="rId10"/>
              </a:rPr>
              <a:t>https://www.w3schools.com/datascience/default.asp</a:t>
            </a:r>
          </a:p>
          <a:p>
            <a:pPr defTabSz="857250">
              <a:lnSpc>
                <a:spcPct val="150000"/>
              </a:lnSpc>
              <a:spcAft>
                <a:spcPts val="563"/>
              </a:spcAft>
            </a:pPr>
            <a:endParaRPr lang="en-US" sz="2000" dirty="0">
              <a:cs typeface="Calibri" panose="020F0502020204030204"/>
            </a:endParaRPr>
          </a:p>
          <a:p>
            <a:pPr defTabSz="857250">
              <a:lnSpc>
                <a:spcPct val="150000"/>
              </a:lnSpc>
              <a:spcAft>
                <a:spcPts val="563"/>
              </a:spcAft>
            </a:pPr>
            <a:r>
              <a:rPr lang="en-US" sz="2000" dirty="0">
                <a:cs typeface="Calibri" panose="020F0502020204030204"/>
              </a:rPr>
              <a:t>To learn Theory behind Statistics and Machine Learning: </a:t>
            </a:r>
            <a:endParaRPr lang="en-US" sz="2000" dirty="0">
              <a:ea typeface="+mn-lt"/>
              <a:cs typeface="+mn-lt"/>
            </a:endParaRPr>
          </a:p>
          <a:p>
            <a:pPr defTabSz="857250">
              <a:lnSpc>
                <a:spcPct val="150000"/>
              </a:lnSpc>
              <a:spcAft>
                <a:spcPts val="563"/>
              </a:spcAft>
            </a:pPr>
            <a:r>
              <a:rPr lang="en-US" sz="2000" dirty="0">
                <a:ea typeface="+mn-lt"/>
                <a:cs typeface="+mn-lt"/>
                <a:hlinkClick r:id="rId11"/>
              </a:rPr>
              <a:t>https://www.youtube.com/@statquest/videos</a:t>
            </a:r>
            <a:endParaRPr lang="en-US" sz="2000" dirty="0">
              <a:cs typeface="Calibri" panose="020F0502020204030204"/>
            </a:endParaRPr>
          </a:p>
        </p:txBody>
      </p:sp>
      <p:pic>
        <p:nvPicPr>
          <p:cNvPr id="37" name="Picture 37" descr="Diagram&#10;&#10;Description automatically generated">
            <a:extLst>
              <a:ext uri="{FF2B5EF4-FFF2-40B4-BE49-F238E27FC236}">
                <a16:creationId xmlns:a16="http://schemas.microsoft.com/office/drawing/2014/main" id="{16C54A05-6DAC-F925-2EC7-0B0E9352EC21}"/>
              </a:ext>
            </a:extLst>
          </p:cNvPr>
          <p:cNvPicPr>
            <a:picLocks noChangeAspect="1"/>
          </p:cNvPicPr>
          <p:nvPr/>
        </p:nvPicPr>
        <p:blipFill>
          <a:blip r:embed="rId12"/>
          <a:stretch>
            <a:fillRect/>
          </a:stretch>
        </p:blipFill>
        <p:spPr>
          <a:xfrm>
            <a:off x="9079173" y="3398293"/>
            <a:ext cx="1062251" cy="1073624"/>
          </a:xfrm>
          <a:prstGeom prst="rect">
            <a:avLst/>
          </a:prstGeom>
        </p:spPr>
      </p:pic>
      <p:pic>
        <p:nvPicPr>
          <p:cNvPr id="50" name="Picture 50">
            <a:extLst>
              <a:ext uri="{FF2B5EF4-FFF2-40B4-BE49-F238E27FC236}">
                <a16:creationId xmlns:a16="http://schemas.microsoft.com/office/drawing/2014/main" id="{C7EFA806-9FD6-DF24-52DF-4066CFB2B9B5}"/>
              </a:ext>
            </a:extLst>
          </p:cNvPr>
          <p:cNvPicPr>
            <a:picLocks noChangeAspect="1"/>
          </p:cNvPicPr>
          <p:nvPr/>
        </p:nvPicPr>
        <p:blipFill>
          <a:blip r:embed="rId13"/>
          <a:stretch>
            <a:fillRect/>
          </a:stretch>
        </p:blipFill>
        <p:spPr>
          <a:xfrm>
            <a:off x="10274489" y="1664456"/>
            <a:ext cx="900753" cy="981508"/>
          </a:xfrm>
          <a:prstGeom prst="rect">
            <a:avLst/>
          </a:prstGeom>
        </p:spPr>
      </p:pic>
    </p:spTree>
    <p:extLst>
      <p:ext uri="{BB962C8B-B14F-4D97-AF65-F5344CB8AC3E}">
        <p14:creationId xmlns:p14="http://schemas.microsoft.com/office/powerpoint/2010/main" val="72134953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pic>
        <p:nvPicPr>
          <p:cNvPr id="16" name="Picture 16" descr="Qr code&#10;&#10;Description automatically generated">
            <a:extLst>
              <a:ext uri="{FF2B5EF4-FFF2-40B4-BE49-F238E27FC236}">
                <a16:creationId xmlns:a16="http://schemas.microsoft.com/office/drawing/2014/main" id="{430FD4A4-5B2E-989D-82F2-492F9D09D43D}"/>
              </a:ext>
            </a:extLst>
          </p:cNvPr>
          <p:cNvPicPr>
            <a:picLocks noChangeAspect="1"/>
          </p:cNvPicPr>
          <p:nvPr/>
        </p:nvPicPr>
        <p:blipFill>
          <a:blip r:embed="rId9"/>
          <a:stretch>
            <a:fillRect/>
          </a:stretch>
        </p:blipFill>
        <p:spPr>
          <a:xfrm>
            <a:off x="384384" y="956328"/>
            <a:ext cx="11301045" cy="5474945"/>
          </a:xfrm>
          <a:prstGeom prst="rect">
            <a:avLst/>
          </a:prstGeom>
        </p:spPr>
      </p:pic>
      <p:sp>
        <p:nvSpPr>
          <p:cNvPr id="45" name="TextBox 44">
            <a:extLst>
              <a:ext uri="{FF2B5EF4-FFF2-40B4-BE49-F238E27FC236}">
                <a16:creationId xmlns:a16="http://schemas.microsoft.com/office/drawing/2014/main" id="{A142B7AB-62B6-DD32-0B1C-EB1143830148}"/>
              </a:ext>
            </a:extLst>
          </p:cNvPr>
          <p:cNvSpPr txBox="1"/>
          <p:nvPr/>
        </p:nvSpPr>
        <p:spPr>
          <a:xfrm>
            <a:off x="380363" y="232521"/>
            <a:ext cx="10466916" cy="727122"/>
          </a:xfrm>
          <a:prstGeom prst="rect">
            <a:avLst/>
          </a:prstGeom>
          <a:noFill/>
        </p:spPr>
        <p:txBody>
          <a:bodyPr wrap="square" lIns="91440" tIns="45720" rIns="91440" bIns="45720" anchor="t">
            <a:spAutoFit/>
          </a:bodyPr>
          <a:lstStyle/>
          <a:p>
            <a:r>
              <a:rPr lang="en-US" sz="4100" dirty="0">
                <a:solidFill>
                  <a:srgbClr val="2F5496"/>
                </a:solidFill>
                <a:latin typeface="Segoe UI"/>
                <a:cs typeface="Segoe UI"/>
              </a:rPr>
              <a:t>Quiz - 01</a:t>
            </a:r>
            <a:endParaRPr lang="en-US">
              <a:solidFill>
                <a:srgbClr val="2F5496"/>
              </a:solidFill>
              <a:cs typeface="Calibri"/>
            </a:endParaRPr>
          </a:p>
        </p:txBody>
      </p:sp>
    </p:spTree>
    <p:extLst>
      <p:ext uri="{BB962C8B-B14F-4D97-AF65-F5344CB8AC3E}">
        <p14:creationId xmlns:p14="http://schemas.microsoft.com/office/powerpoint/2010/main" val="2392519820"/>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sp>
        <p:nvSpPr>
          <p:cNvPr id="18" name="TextBox 17">
            <a:extLst>
              <a:ext uri="{FF2B5EF4-FFF2-40B4-BE49-F238E27FC236}">
                <a16:creationId xmlns:a16="http://schemas.microsoft.com/office/drawing/2014/main" id="{6230719D-4F44-BA79-4DC4-4459B3E27C90}"/>
              </a:ext>
            </a:extLst>
          </p:cNvPr>
          <p:cNvSpPr txBox="1"/>
          <p:nvPr/>
        </p:nvSpPr>
        <p:spPr>
          <a:xfrm>
            <a:off x="941116" y="2203951"/>
            <a:ext cx="10466916" cy="1354217"/>
          </a:xfrm>
          <a:prstGeom prst="rect">
            <a:avLst/>
          </a:prstGeom>
          <a:noFill/>
        </p:spPr>
        <p:txBody>
          <a:bodyPr wrap="square" lIns="91440" tIns="45720" rIns="91440" bIns="45720" anchor="t">
            <a:spAutoFit/>
          </a:bodyPr>
          <a:lstStyle/>
          <a:p>
            <a:pPr algn="ctr"/>
            <a:r>
              <a:rPr lang="en-US" sz="4100" dirty="0">
                <a:solidFill>
                  <a:srgbClr val="26468F"/>
                </a:solidFill>
                <a:latin typeface="Segoe UI"/>
                <a:cs typeface="Segoe UI"/>
              </a:rPr>
              <a:t>Setting up DataPrep and Analytics Workbench</a:t>
            </a:r>
            <a:endParaRPr lang="en-US" dirty="0">
              <a:cs typeface="Calibri" panose="020F0502020204030204"/>
            </a:endParaRPr>
          </a:p>
        </p:txBody>
      </p:sp>
    </p:spTree>
    <p:extLst>
      <p:ext uri="{BB962C8B-B14F-4D97-AF65-F5344CB8AC3E}">
        <p14:creationId xmlns:p14="http://schemas.microsoft.com/office/powerpoint/2010/main" val="10867806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387B"/>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EBD4ED9C-7F79-4CD5-8D2F-881A4165F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381000" y="0"/>
            <a:ext cx="11429999" cy="6858000"/>
          </a:xfrm>
        </p:spPr>
      </p:pic>
      <p:grpSp>
        <p:nvGrpSpPr>
          <p:cNvPr id="10" name="Group 9">
            <a:extLst>
              <a:ext uri="{FF2B5EF4-FFF2-40B4-BE49-F238E27FC236}">
                <a16:creationId xmlns:a16="http://schemas.microsoft.com/office/drawing/2014/main" id="{DA79CAF6-6583-4F07-AF51-252C1F450524}"/>
              </a:ext>
            </a:extLst>
          </p:cNvPr>
          <p:cNvGrpSpPr/>
          <p:nvPr/>
        </p:nvGrpSpPr>
        <p:grpSpPr>
          <a:xfrm>
            <a:off x="4725944" y="6209525"/>
            <a:ext cx="2740112" cy="293649"/>
            <a:chOff x="648929" y="6725750"/>
            <a:chExt cx="2922786" cy="313226"/>
          </a:xfrm>
        </p:grpSpPr>
        <p:pic>
          <p:nvPicPr>
            <p:cNvPr id="11" name="Graphic 10">
              <a:extLst>
                <a:ext uri="{FF2B5EF4-FFF2-40B4-BE49-F238E27FC236}">
                  <a16:creationId xmlns:a16="http://schemas.microsoft.com/office/drawing/2014/main" id="{4B1864A1-38D0-4A55-9338-B4E3E0A2C3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7896" b="349"/>
            <a:stretch/>
          </p:blipFill>
          <p:spPr>
            <a:xfrm>
              <a:off x="648929" y="6725750"/>
              <a:ext cx="1027471" cy="313226"/>
            </a:xfrm>
            <a:prstGeom prst="rect">
              <a:avLst/>
            </a:prstGeom>
          </p:spPr>
        </p:pic>
        <p:sp>
          <p:nvSpPr>
            <p:cNvPr id="12" name="Rectangle 11">
              <a:extLst>
                <a:ext uri="{FF2B5EF4-FFF2-40B4-BE49-F238E27FC236}">
                  <a16:creationId xmlns:a16="http://schemas.microsoft.com/office/drawing/2014/main" id="{A6104334-7AA8-4676-972F-40B3BBFB66A3}"/>
                </a:ext>
              </a:extLst>
            </p:cNvPr>
            <p:cNvSpPr/>
            <p:nvPr/>
          </p:nvSpPr>
          <p:spPr>
            <a:xfrm>
              <a:off x="1589634" y="6743863"/>
              <a:ext cx="1982081" cy="276999"/>
            </a:xfrm>
            <a:prstGeom prst="rect">
              <a:avLst/>
            </a:prstGeom>
          </p:spPr>
          <p:txBody>
            <a:bodyPr wrap="none">
              <a:spAutoFit/>
            </a:bodyPr>
            <a:lstStyle/>
            <a:p>
              <a:r>
                <a:rPr lang="en-US" sz="1125" dirty="0">
                  <a:solidFill>
                    <a:schemeClr val="bg1"/>
                  </a:solidFill>
                  <a:latin typeface="Open Sans" panose="020B0606030504020204" pitchFamily="34" charset="0"/>
                  <a:ea typeface="Open Sans" panose="020B0606030504020204" pitchFamily="34" charset="0"/>
                  <a:cs typeface="Open Sans" panose="020B0606030504020204" pitchFamily="34" charset="0"/>
                </a:rPr>
                <a:t>Training and Certification</a:t>
              </a:r>
            </a:p>
          </p:txBody>
        </p:sp>
      </p:grpSp>
      <p:sp>
        <p:nvSpPr>
          <p:cNvPr id="13" name="TextBox 12">
            <a:extLst>
              <a:ext uri="{FF2B5EF4-FFF2-40B4-BE49-F238E27FC236}">
                <a16:creationId xmlns:a16="http://schemas.microsoft.com/office/drawing/2014/main" id="{5130A103-B572-4461-8648-DB706F57A759}"/>
              </a:ext>
            </a:extLst>
          </p:cNvPr>
          <p:cNvSpPr txBox="1"/>
          <p:nvPr/>
        </p:nvSpPr>
        <p:spPr>
          <a:xfrm>
            <a:off x="3819885" y="2952908"/>
            <a:ext cx="6393656" cy="952184"/>
          </a:xfrm>
          <a:prstGeom prst="rect">
            <a:avLst/>
          </a:prstGeom>
          <a:noFill/>
        </p:spPr>
        <p:txBody>
          <a:bodyPr wrap="square" rtlCol="0">
            <a:spAutoFit/>
          </a:bodyPr>
          <a:lstStyle/>
          <a:p>
            <a:r>
              <a:rPr lang="en-US" sz="5625">
                <a:solidFill>
                  <a:schemeClr val="bg1"/>
                </a:solidFill>
                <a:latin typeface="Open Sans "/>
                <a:cs typeface="Segoe UI" panose="020B0502040204020203" pitchFamily="34" charset="0"/>
              </a:rPr>
              <a:t>THANK YOU</a:t>
            </a:r>
          </a:p>
        </p:txBody>
      </p:sp>
    </p:spTree>
    <p:extLst>
      <p:ext uri="{BB962C8B-B14F-4D97-AF65-F5344CB8AC3E}">
        <p14:creationId xmlns:p14="http://schemas.microsoft.com/office/powerpoint/2010/main" val="34331610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8D8D1-89A1-67C1-B2E0-7859E98DDCDC}"/>
              </a:ext>
            </a:extLst>
          </p:cNvPr>
          <p:cNvPicPr>
            <a:picLocks noChangeAspect="1"/>
          </p:cNvPicPr>
          <p:nvPr/>
        </p:nvPicPr>
        <p:blipFill>
          <a:blip r:embed="rId3"/>
          <a:stretch>
            <a:fillRect/>
          </a:stretch>
        </p:blipFill>
        <p:spPr>
          <a:xfrm>
            <a:off x="206533" y="121217"/>
            <a:ext cx="11778933" cy="6615565"/>
          </a:xfrm>
          <a:prstGeom prst="rect">
            <a:avLst/>
          </a:prstGeom>
        </p:spPr>
      </p:pic>
    </p:spTree>
    <p:extLst>
      <p:ext uri="{BB962C8B-B14F-4D97-AF65-F5344CB8AC3E}">
        <p14:creationId xmlns:p14="http://schemas.microsoft.com/office/powerpoint/2010/main" val="65984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96DBB-BF80-F654-7BF9-DB34C30417BF}"/>
              </a:ext>
            </a:extLst>
          </p:cNvPr>
          <p:cNvPicPr>
            <a:picLocks noChangeAspect="1"/>
          </p:cNvPicPr>
          <p:nvPr/>
        </p:nvPicPr>
        <p:blipFill>
          <a:blip r:embed="rId3"/>
          <a:stretch>
            <a:fillRect/>
          </a:stretch>
        </p:blipFill>
        <p:spPr>
          <a:xfrm>
            <a:off x="2007312" y="185980"/>
            <a:ext cx="8245764" cy="6540284"/>
          </a:xfrm>
          <a:prstGeom prst="rect">
            <a:avLst/>
          </a:prstGeom>
        </p:spPr>
      </p:pic>
    </p:spTree>
    <p:extLst>
      <p:ext uri="{BB962C8B-B14F-4D97-AF65-F5344CB8AC3E}">
        <p14:creationId xmlns:p14="http://schemas.microsoft.com/office/powerpoint/2010/main" val="422228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8D0AA-D886-38AF-18CF-C7C59503DD14}"/>
              </a:ext>
            </a:extLst>
          </p:cNvPr>
          <p:cNvPicPr>
            <a:picLocks noChangeAspect="1"/>
          </p:cNvPicPr>
          <p:nvPr/>
        </p:nvPicPr>
        <p:blipFill>
          <a:blip r:embed="rId3"/>
          <a:stretch>
            <a:fillRect/>
          </a:stretch>
        </p:blipFill>
        <p:spPr>
          <a:xfrm>
            <a:off x="470725" y="821410"/>
            <a:ext cx="11334135" cy="5253925"/>
          </a:xfrm>
          <a:prstGeom prst="rect">
            <a:avLst/>
          </a:prstGeom>
        </p:spPr>
      </p:pic>
    </p:spTree>
    <p:extLst>
      <p:ext uri="{BB962C8B-B14F-4D97-AF65-F5344CB8AC3E}">
        <p14:creationId xmlns:p14="http://schemas.microsoft.com/office/powerpoint/2010/main" val="2671035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8597B7-FA1E-4A1D-603B-F1FC3D0B6AD0}"/>
              </a:ext>
            </a:extLst>
          </p:cNvPr>
          <p:cNvPicPr>
            <a:picLocks noChangeAspect="1"/>
          </p:cNvPicPr>
          <p:nvPr/>
        </p:nvPicPr>
        <p:blipFill>
          <a:blip r:embed="rId3"/>
          <a:stretch>
            <a:fillRect/>
          </a:stretch>
        </p:blipFill>
        <p:spPr>
          <a:xfrm>
            <a:off x="1127290" y="654803"/>
            <a:ext cx="9937420" cy="5548393"/>
          </a:xfrm>
          <a:prstGeom prst="rect">
            <a:avLst/>
          </a:prstGeom>
        </p:spPr>
      </p:pic>
    </p:spTree>
    <p:extLst>
      <p:ext uri="{BB962C8B-B14F-4D97-AF65-F5344CB8AC3E}">
        <p14:creationId xmlns:p14="http://schemas.microsoft.com/office/powerpoint/2010/main" val="176386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EC9A2-45CB-1070-E953-C8B50951710C}"/>
              </a:ext>
            </a:extLst>
          </p:cNvPr>
          <p:cNvPicPr>
            <a:picLocks noChangeAspect="1"/>
          </p:cNvPicPr>
          <p:nvPr/>
        </p:nvPicPr>
        <p:blipFill>
          <a:blip r:embed="rId3"/>
          <a:stretch>
            <a:fillRect/>
          </a:stretch>
        </p:blipFill>
        <p:spPr>
          <a:xfrm>
            <a:off x="1294600" y="561813"/>
            <a:ext cx="9602799" cy="5734373"/>
          </a:xfrm>
          <a:prstGeom prst="rect">
            <a:avLst/>
          </a:prstGeom>
        </p:spPr>
      </p:pic>
    </p:spTree>
    <p:extLst>
      <p:ext uri="{BB962C8B-B14F-4D97-AF65-F5344CB8AC3E}">
        <p14:creationId xmlns:p14="http://schemas.microsoft.com/office/powerpoint/2010/main" val="277180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22EBC-67C3-1652-1C73-136E9D258ABD}"/>
              </a:ext>
            </a:extLst>
          </p:cNvPr>
          <p:cNvPicPr>
            <a:picLocks noChangeAspect="1"/>
          </p:cNvPicPr>
          <p:nvPr/>
        </p:nvPicPr>
        <p:blipFill>
          <a:blip r:embed="rId2"/>
          <a:stretch>
            <a:fillRect/>
          </a:stretch>
        </p:blipFill>
        <p:spPr>
          <a:xfrm>
            <a:off x="3501010" y="189187"/>
            <a:ext cx="7642272" cy="6479626"/>
          </a:xfrm>
          <a:prstGeom prst="rect">
            <a:avLst/>
          </a:prstGeom>
        </p:spPr>
      </p:pic>
      <p:sp>
        <p:nvSpPr>
          <p:cNvPr id="3" name="TextBox 2">
            <a:extLst>
              <a:ext uri="{FF2B5EF4-FFF2-40B4-BE49-F238E27FC236}">
                <a16:creationId xmlns:a16="http://schemas.microsoft.com/office/drawing/2014/main" id="{75823DB0-3985-2513-618C-B929DCA115E0}"/>
              </a:ext>
            </a:extLst>
          </p:cNvPr>
          <p:cNvSpPr txBox="1"/>
          <p:nvPr/>
        </p:nvSpPr>
        <p:spPr>
          <a:xfrm>
            <a:off x="123985" y="2090172"/>
            <a:ext cx="3222041" cy="2677656"/>
          </a:xfrm>
          <a:prstGeom prst="rect">
            <a:avLst/>
          </a:prstGeom>
          <a:noFill/>
        </p:spPr>
        <p:txBody>
          <a:bodyPr wrap="square" rtlCol="0">
            <a:spAutoFit/>
          </a:bodyPr>
          <a:lstStyle/>
          <a:p>
            <a:r>
              <a:rPr lang="en-US" sz="2800" dirty="0"/>
              <a:t>No-Code applications such as RapidMiner and Tableau gained popularity in years 2016-2019</a:t>
            </a:r>
            <a:endParaRPr lang="en-PK" sz="2800" dirty="0"/>
          </a:p>
        </p:txBody>
      </p:sp>
    </p:spTree>
    <p:extLst>
      <p:ext uri="{BB962C8B-B14F-4D97-AF65-F5344CB8AC3E}">
        <p14:creationId xmlns:p14="http://schemas.microsoft.com/office/powerpoint/2010/main" val="306561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blackboard&#10;&#10;Description automatically generated">
            <a:extLst>
              <a:ext uri="{FF2B5EF4-FFF2-40B4-BE49-F238E27FC236}">
                <a16:creationId xmlns:a16="http://schemas.microsoft.com/office/drawing/2014/main" id="{D5E6AFC6-D386-5211-BBE4-7DC44A5B796E}"/>
              </a:ext>
            </a:extLst>
          </p:cNvPr>
          <p:cNvPicPr>
            <a:picLocks noChangeAspect="1"/>
          </p:cNvPicPr>
          <p:nvPr/>
        </p:nvPicPr>
        <p:blipFill rotWithShape="1">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t="8713" b="11805"/>
          <a:stretch/>
        </p:blipFill>
        <p:spPr>
          <a:xfrm>
            <a:off x="0" y="2052"/>
            <a:ext cx="12192000" cy="6855948"/>
          </a:xfrm>
          <a:prstGeom prst="rect">
            <a:avLst/>
          </a:prstGeom>
        </p:spPr>
      </p:pic>
      <p:sp>
        <p:nvSpPr>
          <p:cNvPr id="7" name="TextBox 6">
            <a:extLst>
              <a:ext uri="{FF2B5EF4-FFF2-40B4-BE49-F238E27FC236}">
                <a16:creationId xmlns:a16="http://schemas.microsoft.com/office/drawing/2014/main" id="{48D6C120-72A5-4A55-9461-F64E5C809FC7}"/>
              </a:ext>
            </a:extLst>
          </p:cNvPr>
          <p:cNvSpPr txBox="1"/>
          <p:nvPr/>
        </p:nvSpPr>
        <p:spPr>
          <a:xfrm>
            <a:off x="509696" y="2394016"/>
            <a:ext cx="5586304" cy="1956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Abadi" panose="020B0604020104020204" pitchFamily="34" charset="0"/>
                <a:ea typeface="+mj-ea"/>
                <a:cs typeface="+mj-cs"/>
              </a:rPr>
              <a:t>Data Science for Techie People, Then What about Non-Techie? </a:t>
            </a:r>
            <a:r>
              <a:rPr lang="en-US" sz="3600" b="1" kern="1200" dirty="0">
                <a:solidFill>
                  <a:schemeClr val="tx1"/>
                </a:solidFill>
                <a:latin typeface="Abadi" panose="020B0604020104020204" pitchFamily="34" charset="0"/>
                <a:ea typeface="+mj-ea"/>
                <a:cs typeface="+mj-cs"/>
                <a:sym typeface="Wingdings" panose="05000000000000000000" pitchFamily="2" charset="2"/>
              </a:rPr>
              <a:t></a:t>
            </a:r>
            <a:endParaRPr lang="en-US" sz="3600" b="1" kern="1200" dirty="0">
              <a:solidFill>
                <a:schemeClr val="tx1"/>
              </a:solidFill>
              <a:latin typeface="Abadi" panose="020B0604020104020204" pitchFamily="34" charset="0"/>
              <a:ea typeface="+mj-ea"/>
              <a:cs typeface="+mj-cs"/>
            </a:endParaRPr>
          </a:p>
        </p:txBody>
      </p:sp>
      <p:sp>
        <p:nvSpPr>
          <p:cNvPr id="3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 up of a computer screen&#10;&#10;Description automatically generated with low confidence">
            <a:extLst>
              <a:ext uri="{FF2B5EF4-FFF2-40B4-BE49-F238E27FC236}">
                <a16:creationId xmlns:a16="http://schemas.microsoft.com/office/drawing/2014/main" id="{90D23122-FE76-4790-E167-0E13F1DFACB6}"/>
              </a:ext>
            </a:extLst>
          </p:cNvPr>
          <p:cNvPicPr>
            <a:picLocks noChangeAspect="1"/>
          </p:cNvPicPr>
          <p:nvPr/>
        </p:nvPicPr>
        <p:blipFill rotWithShape="1">
          <a:blip r:embed="rId4">
            <a:extLst>
              <a:ext uri="{28A0092B-C50C-407E-A947-70E740481C1C}">
                <a14:useLocalDpi xmlns:a14="http://schemas.microsoft.com/office/drawing/2010/main" val="0"/>
              </a:ext>
            </a:extLst>
          </a:blip>
          <a:srcRect l="6857" r="6245" b="3"/>
          <a:stretch/>
        </p:blipFill>
        <p:spPr>
          <a:xfrm>
            <a:off x="69949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481367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5A4C487-611A-4A57-9C7A-D011C159A94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Shape&#10;&#10;Description automatically generated">
            <a:extLst>
              <a:ext uri="{FF2B5EF4-FFF2-40B4-BE49-F238E27FC236}">
                <a16:creationId xmlns:a16="http://schemas.microsoft.com/office/drawing/2014/main" id="{84FA538C-5CEE-45B5-986C-E1120E91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670" y="185227"/>
            <a:ext cx="11881945" cy="6432391"/>
          </a:xfrm>
          <a:prstGeom prst="rect">
            <a:avLst/>
          </a:prstGeom>
        </p:spPr>
      </p:pic>
      <p:sp>
        <p:nvSpPr>
          <p:cNvPr id="18" name="TextBox 17">
            <a:extLst>
              <a:ext uri="{FF2B5EF4-FFF2-40B4-BE49-F238E27FC236}">
                <a16:creationId xmlns:a16="http://schemas.microsoft.com/office/drawing/2014/main" id="{6230719D-4F44-BA79-4DC4-4459B3E27C90}"/>
              </a:ext>
            </a:extLst>
          </p:cNvPr>
          <p:cNvSpPr txBox="1"/>
          <p:nvPr/>
        </p:nvSpPr>
        <p:spPr>
          <a:xfrm>
            <a:off x="839516" y="476751"/>
            <a:ext cx="7168479" cy="721351"/>
          </a:xfrm>
          <a:prstGeom prst="rect">
            <a:avLst/>
          </a:prstGeom>
          <a:noFill/>
        </p:spPr>
        <p:txBody>
          <a:bodyPr wrap="square">
            <a:spAutoFit/>
          </a:bodyPr>
          <a:lstStyle/>
          <a:p>
            <a:r>
              <a:rPr lang="en-US" sz="4125" dirty="0">
                <a:solidFill>
                  <a:srgbClr val="26468F"/>
                </a:solidFill>
                <a:latin typeface="Segoe UI" panose="020B0502040204020203" pitchFamily="34" charset="0"/>
                <a:cs typeface="Segoe UI" panose="020B0502040204020203" pitchFamily="34" charset="0"/>
              </a:rPr>
              <a:t>No-Code Approach</a:t>
            </a:r>
            <a:endParaRPr lang="en-US" sz="4125" dirty="0">
              <a:solidFill>
                <a:srgbClr val="26468F"/>
              </a:solidFill>
            </a:endParaRPr>
          </a:p>
        </p:txBody>
      </p:sp>
      <p:sp>
        <p:nvSpPr>
          <p:cNvPr id="3" name="TextBox 2">
            <a:extLst>
              <a:ext uri="{FF2B5EF4-FFF2-40B4-BE49-F238E27FC236}">
                <a16:creationId xmlns:a16="http://schemas.microsoft.com/office/drawing/2014/main" id="{9AF06762-AAE7-AA62-C2D3-1EBD149B845E}"/>
              </a:ext>
            </a:extLst>
          </p:cNvPr>
          <p:cNvSpPr txBox="1"/>
          <p:nvPr/>
        </p:nvSpPr>
        <p:spPr>
          <a:xfrm>
            <a:off x="717596" y="2189077"/>
            <a:ext cx="4907279" cy="880369"/>
          </a:xfrm>
          <a:prstGeom prst="rect">
            <a:avLst/>
          </a:prstGeom>
          <a:noFill/>
        </p:spPr>
        <p:txBody>
          <a:bodyPr wrap="square">
            <a:spAutoFit/>
          </a:bodyPr>
          <a:lstStyle/>
          <a:p>
            <a:pPr defTabSz="857250">
              <a:lnSpc>
                <a:spcPct val="150000"/>
              </a:lnSpc>
              <a:spcAft>
                <a:spcPts val="563"/>
              </a:spcAft>
            </a:pPr>
            <a:r>
              <a:rPr lang="en-US" dirty="0">
                <a:ea typeface="Open Sans" panose="020B0606030504020204" pitchFamily="34" charset="0"/>
                <a:cs typeface="Open Sans" panose="020B0606030504020204" pitchFamily="34" charset="0"/>
              </a:rPr>
              <a:t>C</a:t>
            </a:r>
            <a:r>
              <a:rPr lang="en-US" b="0" i="0" dirty="0">
                <a:effectLst/>
                <a:ea typeface="Open Sans" panose="020B0606030504020204" pitchFamily="34" charset="0"/>
                <a:cs typeface="Open Sans" panose="020B0606030504020204" pitchFamily="34" charset="0"/>
              </a:rPr>
              <a:t>leaning data and making predictions can be done without writing a single line of code</a:t>
            </a:r>
            <a:endParaRPr lang="en-US" i="1" dirty="0">
              <a:effectLst/>
              <a:ea typeface="Open Sans" panose="020B0606030504020204" pitchFamily="34" charset="0"/>
              <a:cs typeface="Open Sans" panose="020B060603050402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8C42517F-5AE1-1BB5-0425-CA28288E96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617" y="1254615"/>
            <a:ext cx="5115527" cy="4348342"/>
          </a:xfrm>
          <a:prstGeom prst="rect">
            <a:avLst/>
          </a:prstGeom>
        </p:spPr>
      </p:pic>
    </p:spTree>
    <p:extLst>
      <p:ext uri="{BB962C8B-B14F-4D97-AF65-F5344CB8AC3E}">
        <p14:creationId xmlns:p14="http://schemas.microsoft.com/office/powerpoint/2010/main" val="71670822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999</Words>
  <Application>Microsoft Office PowerPoint</Application>
  <PresentationFormat>Widescreen</PresentationFormat>
  <Paragraphs>80</Paragraphs>
  <Slides>15</Slides>
  <Notes>13</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Ayesha Amjad</dc:creator>
  <cp:lastModifiedBy>Ayesha Amjad</cp:lastModifiedBy>
  <cp:revision>84</cp:revision>
  <dcterms:created xsi:type="dcterms:W3CDTF">2022-12-06T06:04:12Z</dcterms:created>
  <dcterms:modified xsi:type="dcterms:W3CDTF">2023-01-20T06:23:58Z</dcterms:modified>
</cp:coreProperties>
</file>